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3" r:id="rId2"/>
    <p:sldMasterId id="2147483652" r:id="rId3"/>
    <p:sldMasterId id="2147483654" r:id="rId4"/>
    <p:sldMasterId id="2147483655" r:id="rId5"/>
    <p:sldMasterId id="2147483648" r:id="rId6"/>
    <p:sldMasterId id="2147484056" r:id="rId7"/>
  </p:sldMasterIdLst>
  <p:notesMasterIdLst>
    <p:notesMasterId r:id="rId48"/>
  </p:notesMasterIdLst>
  <p:handoutMasterIdLst>
    <p:handoutMasterId r:id="rId49"/>
  </p:handoutMasterIdLst>
  <p:sldIdLst>
    <p:sldId id="457" r:id="rId8"/>
    <p:sldId id="501" r:id="rId9"/>
    <p:sldId id="459" r:id="rId10"/>
    <p:sldId id="536" r:id="rId11"/>
    <p:sldId id="559" r:id="rId12"/>
    <p:sldId id="560" r:id="rId13"/>
    <p:sldId id="496" r:id="rId14"/>
    <p:sldId id="537" r:id="rId15"/>
    <p:sldId id="538" r:id="rId16"/>
    <p:sldId id="508" r:id="rId17"/>
    <p:sldId id="463" r:id="rId18"/>
    <p:sldId id="503" r:id="rId19"/>
    <p:sldId id="550" r:id="rId20"/>
    <p:sldId id="543" r:id="rId21"/>
    <p:sldId id="553" r:id="rId22"/>
    <p:sldId id="558" r:id="rId23"/>
    <p:sldId id="551" r:id="rId24"/>
    <p:sldId id="548" r:id="rId25"/>
    <p:sldId id="549" r:id="rId26"/>
    <p:sldId id="555" r:id="rId27"/>
    <p:sldId id="465" r:id="rId28"/>
    <p:sldId id="466" r:id="rId29"/>
    <p:sldId id="561" r:id="rId30"/>
    <p:sldId id="562" r:id="rId31"/>
    <p:sldId id="564" r:id="rId32"/>
    <p:sldId id="563" r:id="rId33"/>
    <p:sldId id="565" r:id="rId34"/>
    <p:sldId id="566" r:id="rId35"/>
    <p:sldId id="567" r:id="rId36"/>
    <p:sldId id="568" r:id="rId37"/>
    <p:sldId id="569" r:id="rId38"/>
    <p:sldId id="474" r:id="rId39"/>
    <p:sldId id="476" r:id="rId40"/>
    <p:sldId id="480" r:id="rId41"/>
    <p:sldId id="505" r:id="rId42"/>
    <p:sldId id="570" r:id="rId43"/>
    <p:sldId id="571" r:id="rId44"/>
    <p:sldId id="502" r:id="rId45"/>
    <p:sldId id="492" r:id="rId46"/>
    <p:sldId id="495" r:id="rId47"/>
  </p:sldIdLst>
  <p:sldSz cx="9144000" cy="6858000" type="screen4x3"/>
  <p:notesSz cx="6669088" cy="9775825"/>
  <p:defaultTextStyle>
    <a:defPPr>
      <a:defRPr lang="en-US"/>
    </a:defPPr>
    <a:lvl1pPr algn="ctr" rtl="0" eaLnBrk="0" fontAlgn="base" hangingPunct="0">
      <a:spcBef>
        <a:spcPct val="0"/>
      </a:spcBef>
      <a:spcAft>
        <a:spcPct val="0"/>
      </a:spcAft>
      <a:defRPr sz="2400" b="1" kern="1200">
        <a:solidFill>
          <a:schemeClr val="tx1"/>
        </a:solidFill>
        <a:latin typeface="Tahoma" pitchFamily="34" charset="0"/>
        <a:ea typeface="ＭＳ Ｐゴシック" pitchFamily="34" charset="-128"/>
        <a:cs typeface="+mn-cs"/>
      </a:defRPr>
    </a:lvl1pPr>
    <a:lvl2pPr marL="457200" algn="ctr" rtl="0" eaLnBrk="0" fontAlgn="base" hangingPunct="0">
      <a:spcBef>
        <a:spcPct val="0"/>
      </a:spcBef>
      <a:spcAft>
        <a:spcPct val="0"/>
      </a:spcAft>
      <a:defRPr sz="2400" b="1" kern="1200">
        <a:solidFill>
          <a:schemeClr val="tx1"/>
        </a:solidFill>
        <a:latin typeface="Tahoma" pitchFamily="34" charset="0"/>
        <a:ea typeface="ＭＳ Ｐゴシック" pitchFamily="34" charset="-128"/>
        <a:cs typeface="+mn-cs"/>
      </a:defRPr>
    </a:lvl2pPr>
    <a:lvl3pPr marL="914400" algn="ctr" rtl="0" eaLnBrk="0" fontAlgn="base" hangingPunct="0">
      <a:spcBef>
        <a:spcPct val="0"/>
      </a:spcBef>
      <a:spcAft>
        <a:spcPct val="0"/>
      </a:spcAft>
      <a:defRPr sz="2400" b="1" kern="1200">
        <a:solidFill>
          <a:schemeClr val="tx1"/>
        </a:solidFill>
        <a:latin typeface="Tahoma" pitchFamily="34" charset="0"/>
        <a:ea typeface="ＭＳ Ｐゴシック" pitchFamily="34" charset="-128"/>
        <a:cs typeface="+mn-cs"/>
      </a:defRPr>
    </a:lvl3pPr>
    <a:lvl4pPr marL="1371600" algn="ctr" rtl="0" eaLnBrk="0" fontAlgn="base" hangingPunct="0">
      <a:spcBef>
        <a:spcPct val="0"/>
      </a:spcBef>
      <a:spcAft>
        <a:spcPct val="0"/>
      </a:spcAft>
      <a:defRPr sz="2400" b="1" kern="1200">
        <a:solidFill>
          <a:schemeClr val="tx1"/>
        </a:solidFill>
        <a:latin typeface="Tahoma" pitchFamily="34" charset="0"/>
        <a:ea typeface="ＭＳ Ｐゴシック" pitchFamily="34" charset="-128"/>
        <a:cs typeface="+mn-cs"/>
      </a:defRPr>
    </a:lvl4pPr>
    <a:lvl5pPr marL="1828800" algn="ctr" rtl="0" eaLnBrk="0" fontAlgn="base" hangingPunct="0">
      <a:spcBef>
        <a:spcPct val="0"/>
      </a:spcBef>
      <a:spcAft>
        <a:spcPct val="0"/>
      </a:spcAft>
      <a:defRPr sz="2400" b="1" kern="1200">
        <a:solidFill>
          <a:schemeClr val="tx1"/>
        </a:solidFill>
        <a:latin typeface="Tahoma" pitchFamily="34" charset="0"/>
        <a:ea typeface="ＭＳ Ｐゴシック" pitchFamily="34" charset="-128"/>
        <a:cs typeface="+mn-cs"/>
      </a:defRPr>
    </a:lvl5pPr>
    <a:lvl6pPr marL="2286000" algn="l" defTabSz="914400" rtl="0" eaLnBrk="1" latinLnBrk="0" hangingPunct="1">
      <a:defRPr sz="2400" b="1" kern="1200">
        <a:solidFill>
          <a:schemeClr val="tx1"/>
        </a:solidFill>
        <a:latin typeface="Tahoma" pitchFamily="34" charset="0"/>
        <a:ea typeface="ＭＳ Ｐゴシック" pitchFamily="34" charset="-128"/>
        <a:cs typeface="+mn-cs"/>
      </a:defRPr>
    </a:lvl6pPr>
    <a:lvl7pPr marL="2743200" algn="l" defTabSz="914400" rtl="0" eaLnBrk="1" latinLnBrk="0" hangingPunct="1">
      <a:defRPr sz="2400" b="1" kern="1200">
        <a:solidFill>
          <a:schemeClr val="tx1"/>
        </a:solidFill>
        <a:latin typeface="Tahoma" pitchFamily="34" charset="0"/>
        <a:ea typeface="ＭＳ Ｐゴシック" pitchFamily="34" charset="-128"/>
        <a:cs typeface="+mn-cs"/>
      </a:defRPr>
    </a:lvl7pPr>
    <a:lvl8pPr marL="3200400" algn="l" defTabSz="914400" rtl="0" eaLnBrk="1" latinLnBrk="0" hangingPunct="1">
      <a:defRPr sz="2400" b="1" kern="1200">
        <a:solidFill>
          <a:schemeClr val="tx1"/>
        </a:solidFill>
        <a:latin typeface="Tahoma" pitchFamily="34" charset="0"/>
        <a:ea typeface="ＭＳ Ｐゴシック" pitchFamily="34" charset="-128"/>
        <a:cs typeface="+mn-cs"/>
      </a:defRPr>
    </a:lvl8pPr>
    <a:lvl9pPr marL="3657600" algn="l" defTabSz="914400" rtl="0" eaLnBrk="1" latinLnBrk="0" hangingPunct="1">
      <a:defRPr sz="2400" b="1" kern="1200">
        <a:solidFill>
          <a:schemeClr val="tx1"/>
        </a:solidFill>
        <a:latin typeface="Tahoma"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bg2"/>
    </p:penClr>
  </p:showPr>
  <p:clrMru>
    <a:srgbClr val="2E3B5B"/>
    <a:srgbClr val="66FF33"/>
    <a:srgbClr val="6DBE62"/>
    <a:srgbClr val="FF6600"/>
    <a:srgbClr val="C0C0C0"/>
    <a:srgbClr val="2E3A5C"/>
    <a:srgbClr val="A35C43"/>
    <a:srgbClr val="B5674B"/>
    <a:srgbClr val="33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8" autoAdjust="0"/>
    <p:restoredTop sz="83358" autoAdjust="0"/>
  </p:normalViewPr>
  <p:slideViewPr>
    <p:cSldViewPr snapToObjects="1">
      <p:cViewPr varScale="1">
        <p:scale>
          <a:sx n="58" d="100"/>
          <a:sy n="58" d="100"/>
        </p:scale>
        <p:origin x="-1482" y="-78"/>
      </p:cViewPr>
      <p:guideLst>
        <p:guide orient="horz" pos="3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56"/>
    </p:cViewPr>
  </p:sorterViewPr>
  <p:notesViewPr>
    <p:cSldViewPr snapToObjects="1">
      <p:cViewPr>
        <p:scale>
          <a:sx n="100" d="100"/>
          <a:sy n="100" d="100"/>
        </p:scale>
        <p:origin x="-1596" y="930"/>
      </p:cViewPr>
      <p:guideLst>
        <p:guide orient="horz" pos="3079"/>
        <p:guide pos="2101"/>
      </p:guideLst>
    </p:cSldViewPr>
  </p:notes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image" Target="../media/image45.jpeg"/></Relationships>
</file>

<file path=ppt/diagrams/_rels/data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image" Target="../media/image45.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image" Target="../media/image45.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image" Target="../media/image45.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133204-A295-4142-9A67-459E34EA8279}" type="doc">
      <dgm:prSet loTypeId="urn:microsoft.com/office/officeart/2005/8/layout/hList7#1" loCatId="relationship" qsTypeId="urn:microsoft.com/office/officeart/2005/8/quickstyle/3d1" qsCatId="3D" csTypeId="urn:microsoft.com/office/officeart/2005/8/colors/accent0_3" csCatId="mainScheme" phldr="1"/>
      <dgm:spPr/>
    </dgm:pt>
    <dgm:pt modelId="{899D6A87-7140-4011-B2B5-4A75CAEF7E69}">
      <dgm:prSet phldrT="[Texte]" custT="1"/>
      <dgm:spPr/>
      <dgm:t>
        <a:bodyPr/>
        <a:lstStyle/>
        <a:p>
          <a:endParaRPr lang="en-US" sz="2800" b="1" noProof="0" dirty="0" smtClean="0">
            <a:latin typeface="+mn-lt"/>
          </a:endParaRPr>
        </a:p>
        <a:p>
          <a:endParaRPr lang="en-US" sz="2800" b="1" noProof="0" dirty="0" smtClean="0">
            <a:latin typeface="+mn-lt"/>
          </a:endParaRPr>
        </a:p>
        <a:p>
          <a:endParaRPr lang="en-US" sz="2800" b="1" noProof="0" dirty="0" smtClean="0">
            <a:latin typeface="+mn-lt"/>
          </a:endParaRPr>
        </a:p>
        <a:p>
          <a:endParaRPr lang="en-US" sz="2800" b="1" noProof="0" dirty="0" smtClean="0">
            <a:latin typeface="+mn-lt"/>
          </a:endParaRPr>
        </a:p>
        <a:p>
          <a:endParaRPr lang="en-US" sz="2800" b="1" noProof="0" dirty="0" smtClean="0">
            <a:latin typeface="+mn-lt"/>
          </a:endParaRPr>
        </a:p>
        <a:p>
          <a:r>
            <a:rPr lang="en-US" sz="2800" b="1" noProof="0" dirty="0" smtClean="0">
              <a:latin typeface="+mn-lt"/>
            </a:rPr>
            <a:t>What are the weaknesses of your </a:t>
          </a:r>
          <a:r>
            <a:rPr lang="en-US" sz="2800" b="1" noProof="0" dirty="0" err="1" smtClean="0">
              <a:latin typeface="+mn-lt"/>
            </a:rPr>
            <a:t>organisation</a:t>
          </a:r>
          <a:r>
            <a:rPr lang="en-US" sz="2800" b="1" noProof="0" dirty="0" smtClean="0">
              <a:latin typeface="+mn-lt"/>
            </a:rPr>
            <a:t>?</a:t>
          </a:r>
        </a:p>
        <a:p>
          <a:endParaRPr lang="en-US" sz="1600" b="1" noProof="0" dirty="0" smtClean="0">
            <a:latin typeface="+mn-lt"/>
          </a:endParaRPr>
        </a:p>
        <a:p>
          <a:endParaRPr lang="en-US" sz="1600" b="1" noProof="0" dirty="0" smtClean="0">
            <a:latin typeface="+mn-lt"/>
          </a:endParaRPr>
        </a:p>
        <a:p>
          <a:endParaRPr lang="en-US" sz="1600" b="1" noProof="0" dirty="0" smtClean="0">
            <a:latin typeface="+mn-lt"/>
          </a:endParaRPr>
        </a:p>
        <a:p>
          <a:endParaRPr lang="en-US" sz="1600" b="1" noProof="0" dirty="0" smtClean="0">
            <a:latin typeface="+mn-lt"/>
          </a:endParaRPr>
        </a:p>
        <a:p>
          <a:endParaRPr lang="en-US" sz="1600" b="1" noProof="0" dirty="0" smtClean="0">
            <a:latin typeface="+mn-lt"/>
          </a:endParaRPr>
        </a:p>
        <a:p>
          <a:endParaRPr lang="en-US" sz="1600" b="1" noProof="0" dirty="0" smtClean="0">
            <a:latin typeface="+mn-lt"/>
          </a:endParaRPr>
        </a:p>
        <a:p>
          <a:endParaRPr lang="en-US" sz="1600" b="1" noProof="0" dirty="0" smtClean="0">
            <a:latin typeface="+mn-lt"/>
          </a:endParaRPr>
        </a:p>
        <a:p>
          <a:endParaRPr lang="en-US" sz="1600" b="1" noProof="0" dirty="0" smtClean="0">
            <a:latin typeface="+mn-lt"/>
          </a:endParaRPr>
        </a:p>
      </dgm:t>
    </dgm:pt>
    <dgm:pt modelId="{97138A0F-E109-469C-B0ED-FD8305F76777}" type="parTrans" cxnId="{3F203D84-16AA-43E1-8461-4B3919A64B43}">
      <dgm:prSet/>
      <dgm:spPr/>
      <dgm:t>
        <a:bodyPr/>
        <a:lstStyle/>
        <a:p>
          <a:endParaRPr lang="fr-FR"/>
        </a:p>
      </dgm:t>
    </dgm:pt>
    <dgm:pt modelId="{7BDAE5BD-E135-4959-B1F5-FFE4514A5318}" type="sibTrans" cxnId="{3F203D84-16AA-43E1-8461-4B3919A64B43}">
      <dgm:prSet/>
      <dgm:spPr/>
      <dgm:t>
        <a:bodyPr/>
        <a:lstStyle/>
        <a:p>
          <a:endParaRPr lang="fr-FR"/>
        </a:p>
      </dgm:t>
    </dgm:pt>
    <dgm:pt modelId="{D4F2C8B9-0718-4984-B095-FF5756F0D2AC}">
      <dgm:prSet phldrT="[Texte]" custT="1"/>
      <dgm:spPr/>
      <dgm:t>
        <a:bodyPr/>
        <a:lstStyle/>
        <a:p>
          <a:r>
            <a:rPr lang="en-US" sz="2800" b="1" noProof="0" dirty="0" smtClean="0">
              <a:latin typeface="+mn-lt"/>
            </a:rPr>
            <a:t>What are the strengths of your </a:t>
          </a:r>
          <a:r>
            <a:rPr lang="en-US" sz="2800" b="1" noProof="0" dirty="0" err="1" smtClean="0">
              <a:latin typeface="+mn-lt"/>
            </a:rPr>
            <a:t>organisation</a:t>
          </a:r>
          <a:r>
            <a:rPr lang="en-US" sz="2800" b="1" noProof="0" dirty="0" smtClean="0">
              <a:latin typeface="+mn-lt"/>
            </a:rPr>
            <a:t>? </a:t>
          </a:r>
        </a:p>
      </dgm:t>
    </dgm:pt>
    <dgm:pt modelId="{0EFB250F-7E70-47A7-A26D-02BA7F32B4C4}" type="sibTrans" cxnId="{36635C19-4F2E-41E4-A195-99A130CEFD66}">
      <dgm:prSet/>
      <dgm:spPr/>
      <dgm:t>
        <a:bodyPr/>
        <a:lstStyle/>
        <a:p>
          <a:endParaRPr lang="fr-FR"/>
        </a:p>
      </dgm:t>
    </dgm:pt>
    <dgm:pt modelId="{984ADEA4-5D87-4514-9A0D-F04C7576DE81}" type="parTrans" cxnId="{36635C19-4F2E-41E4-A195-99A130CEFD66}">
      <dgm:prSet/>
      <dgm:spPr/>
      <dgm:t>
        <a:bodyPr/>
        <a:lstStyle/>
        <a:p>
          <a:endParaRPr lang="fr-FR"/>
        </a:p>
      </dgm:t>
    </dgm:pt>
    <dgm:pt modelId="{650AC508-075A-410D-9BAE-10A582F8E31B}" type="pres">
      <dgm:prSet presAssocID="{1F133204-A295-4142-9A67-459E34EA8279}" presName="Name0" presStyleCnt="0">
        <dgm:presLayoutVars>
          <dgm:dir/>
          <dgm:resizeHandles val="exact"/>
        </dgm:presLayoutVars>
      </dgm:prSet>
      <dgm:spPr/>
    </dgm:pt>
    <dgm:pt modelId="{E6294874-68B0-4863-80C8-72319B54D4D6}" type="pres">
      <dgm:prSet presAssocID="{1F133204-A295-4142-9A67-459E34EA8279}" presName="fgShape" presStyleLbl="fgShp" presStyleIdx="0" presStyleCnt="1" custFlipVert="1" custFlipHor="1" custScaleX="10272" custScaleY="51131" custLinFactNeighborX="293" custLinFactNeighborY="43171"/>
      <dgm:spPr/>
    </dgm:pt>
    <dgm:pt modelId="{4FCEF5C2-EA89-499C-AB03-AD894E30125D}" type="pres">
      <dgm:prSet presAssocID="{1F133204-A295-4142-9A67-459E34EA8279}" presName="linComp" presStyleCnt="0"/>
      <dgm:spPr/>
    </dgm:pt>
    <dgm:pt modelId="{E4ABA6C1-1C61-4F1E-83BE-D74572D8463E}" type="pres">
      <dgm:prSet presAssocID="{D4F2C8B9-0718-4984-B095-FF5756F0D2AC}" presName="compNode" presStyleCnt="0"/>
      <dgm:spPr/>
    </dgm:pt>
    <dgm:pt modelId="{FA0C1093-F5C2-4B01-B38B-B643D75A7D1A}" type="pres">
      <dgm:prSet presAssocID="{D4F2C8B9-0718-4984-B095-FF5756F0D2AC}" presName="bkgdShape" presStyleLbl="node1" presStyleIdx="0" presStyleCnt="2" custScaleX="94142" custScaleY="94356" custLinFactNeighborX="-87"/>
      <dgm:spPr/>
      <dgm:t>
        <a:bodyPr/>
        <a:lstStyle/>
        <a:p>
          <a:endParaRPr lang="fr-FR"/>
        </a:p>
      </dgm:t>
    </dgm:pt>
    <dgm:pt modelId="{D15E9F40-2F50-44E2-8AF1-FDE41C5C46C6}" type="pres">
      <dgm:prSet presAssocID="{D4F2C8B9-0718-4984-B095-FF5756F0D2AC}" presName="nodeTx" presStyleLbl="node1" presStyleIdx="0" presStyleCnt="2">
        <dgm:presLayoutVars>
          <dgm:bulletEnabled val="1"/>
        </dgm:presLayoutVars>
      </dgm:prSet>
      <dgm:spPr/>
      <dgm:t>
        <a:bodyPr/>
        <a:lstStyle/>
        <a:p>
          <a:endParaRPr lang="fr-FR"/>
        </a:p>
      </dgm:t>
    </dgm:pt>
    <dgm:pt modelId="{D59C8ABF-776B-44EA-86E3-FC2E7BB1480C}" type="pres">
      <dgm:prSet presAssocID="{D4F2C8B9-0718-4984-B095-FF5756F0D2AC}" presName="invisiNode" presStyleLbl="node1" presStyleIdx="0" presStyleCnt="2"/>
      <dgm:spPr/>
    </dgm:pt>
    <dgm:pt modelId="{976DCC55-EE22-4A5B-A84A-552323D0C806}" type="pres">
      <dgm:prSet presAssocID="{D4F2C8B9-0718-4984-B095-FF5756F0D2AC}" presName="imagNode" presStyleLbl="fgImgPlace1" presStyleIdx="0" presStyleCnt="2" custScaleX="55613" custScaleY="54767" custLinFactNeighborX="818" custLinFactNeighborY="-23834"/>
      <dgm:spPr>
        <a:blipFill>
          <a:blip xmlns:r="http://schemas.openxmlformats.org/officeDocument/2006/relationships" r:embed="rId1">
            <a:extLst/>
          </a:blip>
          <a:srcRect/>
          <a:stretch>
            <a:fillRect/>
          </a:stretch>
        </a:blipFill>
      </dgm:spPr>
    </dgm:pt>
    <dgm:pt modelId="{4BF81A56-BA63-4095-8FB2-C4461F298F31}" type="pres">
      <dgm:prSet presAssocID="{0EFB250F-7E70-47A7-A26D-02BA7F32B4C4}" presName="sibTrans" presStyleLbl="sibTrans2D1" presStyleIdx="0" presStyleCnt="0"/>
      <dgm:spPr/>
      <dgm:t>
        <a:bodyPr/>
        <a:lstStyle/>
        <a:p>
          <a:endParaRPr lang="fr-FR"/>
        </a:p>
      </dgm:t>
    </dgm:pt>
    <dgm:pt modelId="{418994D0-7152-425F-A0F1-F16A0C8278ED}" type="pres">
      <dgm:prSet presAssocID="{899D6A87-7140-4011-B2B5-4A75CAEF7E69}" presName="compNode" presStyleCnt="0"/>
      <dgm:spPr/>
    </dgm:pt>
    <dgm:pt modelId="{07EA2A01-9426-42FE-9B39-49182EC87AAD}" type="pres">
      <dgm:prSet presAssocID="{899D6A87-7140-4011-B2B5-4A75CAEF7E69}" presName="bkgdShape" presStyleLbl="node1" presStyleIdx="1" presStyleCnt="2" custScaleX="95289" custScaleY="95060" custLinFactNeighborY="1408"/>
      <dgm:spPr/>
      <dgm:t>
        <a:bodyPr/>
        <a:lstStyle/>
        <a:p>
          <a:endParaRPr lang="fr-FR"/>
        </a:p>
      </dgm:t>
    </dgm:pt>
    <dgm:pt modelId="{982F7AA0-16E7-48F9-B305-FAABAFCED7FF}" type="pres">
      <dgm:prSet presAssocID="{899D6A87-7140-4011-B2B5-4A75CAEF7E69}" presName="nodeTx" presStyleLbl="node1" presStyleIdx="1" presStyleCnt="2">
        <dgm:presLayoutVars>
          <dgm:bulletEnabled val="1"/>
        </dgm:presLayoutVars>
      </dgm:prSet>
      <dgm:spPr/>
      <dgm:t>
        <a:bodyPr/>
        <a:lstStyle/>
        <a:p>
          <a:endParaRPr lang="fr-FR"/>
        </a:p>
      </dgm:t>
    </dgm:pt>
    <dgm:pt modelId="{7146B4DF-DEB7-49E2-B1E9-792D066C465A}" type="pres">
      <dgm:prSet presAssocID="{899D6A87-7140-4011-B2B5-4A75CAEF7E69}" presName="invisiNode" presStyleLbl="node1" presStyleIdx="1" presStyleCnt="2"/>
      <dgm:spPr/>
    </dgm:pt>
    <dgm:pt modelId="{35A66561-D914-47D6-9856-04F7BD70E6F0}" type="pres">
      <dgm:prSet presAssocID="{899D6A87-7140-4011-B2B5-4A75CAEF7E69}" presName="imagNode" presStyleLbl="fgImgPlace1" presStyleIdx="1" presStyleCnt="2" custScaleX="55613" custScaleY="54767" custLinFactNeighborX="3319" custLinFactNeighborY="-23260"/>
      <dgm:spPr>
        <a:blipFill>
          <a:blip xmlns:r="http://schemas.openxmlformats.org/officeDocument/2006/relationships" r:embed="rId2">
            <a:extLst/>
          </a:blip>
          <a:srcRect/>
          <a:stretch>
            <a:fillRect/>
          </a:stretch>
        </a:blipFill>
      </dgm:spPr>
    </dgm:pt>
  </dgm:ptLst>
  <dgm:cxnLst>
    <dgm:cxn modelId="{57B2EED7-0DFB-4C49-B1B8-4BA672AEA989}" type="presOf" srcId="{899D6A87-7140-4011-B2B5-4A75CAEF7E69}" destId="{982F7AA0-16E7-48F9-B305-FAABAFCED7FF}" srcOrd="1" destOrd="0" presId="urn:microsoft.com/office/officeart/2005/8/layout/hList7#1"/>
    <dgm:cxn modelId="{3F203D84-16AA-43E1-8461-4B3919A64B43}" srcId="{1F133204-A295-4142-9A67-459E34EA8279}" destId="{899D6A87-7140-4011-B2B5-4A75CAEF7E69}" srcOrd="1" destOrd="0" parTransId="{97138A0F-E109-469C-B0ED-FD8305F76777}" sibTransId="{7BDAE5BD-E135-4959-B1F5-FFE4514A5318}"/>
    <dgm:cxn modelId="{36635C19-4F2E-41E4-A195-99A130CEFD66}" srcId="{1F133204-A295-4142-9A67-459E34EA8279}" destId="{D4F2C8B9-0718-4984-B095-FF5756F0D2AC}" srcOrd="0" destOrd="0" parTransId="{984ADEA4-5D87-4514-9A0D-F04C7576DE81}" sibTransId="{0EFB250F-7E70-47A7-A26D-02BA7F32B4C4}"/>
    <dgm:cxn modelId="{9249ACA1-8F75-4C8A-AEEF-98CDB24749EB}" type="presOf" srcId="{D4F2C8B9-0718-4984-B095-FF5756F0D2AC}" destId="{FA0C1093-F5C2-4B01-B38B-B643D75A7D1A}" srcOrd="0" destOrd="0" presId="urn:microsoft.com/office/officeart/2005/8/layout/hList7#1"/>
    <dgm:cxn modelId="{1D13DDBF-D42D-4AAB-8D4D-5E2F39297F8E}" type="presOf" srcId="{D4F2C8B9-0718-4984-B095-FF5756F0D2AC}" destId="{D15E9F40-2F50-44E2-8AF1-FDE41C5C46C6}" srcOrd="1" destOrd="0" presId="urn:microsoft.com/office/officeart/2005/8/layout/hList7#1"/>
    <dgm:cxn modelId="{748FF006-2D0D-4DDB-BDDA-D9A4E40B9C00}" type="presOf" srcId="{1F133204-A295-4142-9A67-459E34EA8279}" destId="{650AC508-075A-410D-9BAE-10A582F8E31B}" srcOrd="0" destOrd="0" presId="urn:microsoft.com/office/officeart/2005/8/layout/hList7#1"/>
    <dgm:cxn modelId="{5448ADC1-D41E-4F57-9281-6BBE2994CA99}" type="presOf" srcId="{0EFB250F-7E70-47A7-A26D-02BA7F32B4C4}" destId="{4BF81A56-BA63-4095-8FB2-C4461F298F31}" srcOrd="0" destOrd="0" presId="urn:microsoft.com/office/officeart/2005/8/layout/hList7#1"/>
    <dgm:cxn modelId="{84A0DB6A-8CBD-4007-BE5E-0BCCA59B62C6}" type="presOf" srcId="{899D6A87-7140-4011-B2B5-4A75CAEF7E69}" destId="{07EA2A01-9426-42FE-9B39-49182EC87AAD}" srcOrd="0" destOrd="0" presId="urn:microsoft.com/office/officeart/2005/8/layout/hList7#1"/>
    <dgm:cxn modelId="{D39C7090-F5DC-407F-9349-F9EDAEA09616}" type="presParOf" srcId="{650AC508-075A-410D-9BAE-10A582F8E31B}" destId="{E6294874-68B0-4863-80C8-72319B54D4D6}" srcOrd="0" destOrd="0" presId="urn:microsoft.com/office/officeart/2005/8/layout/hList7#1"/>
    <dgm:cxn modelId="{28E2B2AA-BC75-4356-A7D5-06C6B1D980E4}" type="presParOf" srcId="{650AC508-075A-410D-9BAE-10A582F8E31B}" destId="{4FCEF5C2-EA89-499C-AB03-AD894E30125D}" srcOrd="1" destOrd="0" presId="urn:microsoft.com/office/officeart/2005/8/layout/hList7#1"/>
    <dgm:cxn modelId="{69134736-9B6D-4425-A150-FEF32C053783}" type="presParOf" srcId="{4FCEF5C2-EA89-499C-AB03-AD894E30125D}" destId="{E4ABA6C1-1C61-4F1E-83BE-D74572D8463E}" srcOrd="0" destOrd="0" presId="urn:microsoft.com/office/officeart/2005/8/layout/hList7#1"/>
    <dgm:cxn modelId="{62723399-6D99-4192-B98C-BEF008A14E46}" type="presParOf" srcId="{E4ABA6C1-1C61-4F1E-83BE-D74572D8463E}" destId="{FA0C1093-F5C2-4B01-B38B-B643D75A7D1A}" srcOrd="0" destOrd="0" presId="urn:microsoft.com/office/officeart/2005/8/layout/hList7#1"/>
    <dgm:cxn modelId="{87AD9B26-F999-4448-8938-AE6ED93FC0A4}" type="presParOf" srcId="{E4ABA6C1-1C61-4F1E-83BE-D74572D8463E}" destId="{D15E9F40-2F50-44E2-8AF1-FDE41C5C46C6}" srcOrd="1" destOrd="0" presId="urn:microsoft.com/office/officeart/2005/8/layout/hList7#1"/>
    <dgm:cxn modelId="{4EFAC7E9-579A-43D9-B827-3E597511BDA6}" type="presParOf" srcId="{E4ABA6C1-1C61-4F1E-83BE-D74572D8463E}" destId="{D59C8ABF-776B-44EA-86E3-FC2E7BB1480C}" srcOrd="2" destOrd="0" presId="urn:microsoft.com/office/officeart/2005/8/layout/hList7#1"/>
    <dgm:cxn modelId="{5EA07E81-6CBD-400F-8142-7A8750CC3411}" type="presParOf" srcId="{E4ABA6C1-1C61-4F1E-83BE-D74572D8463E}" destId="{976DCC55-EE22-4A5B-A84A-552323D0C806}" srcOrd="3" destOrd="0" presId="urn:microsoft.com/office/officeart/2005/8/layout/hList7#1"/>
    <dgm:cxn modelId="{CB25B1BE-CAD3-4943-9AA5-F896D90A686E}" type="presParOf" srcId="{4FCEF5C2-EA89-499C-AB03-AD894E30125D}" destId="{4BF81A56-BA63-4095-8FB2-C4461F298F31}" srcOrd="1" destOrd="0" presId="urn:microsoft.com/office/officeart/2005/8/layout/hList7#1"/>
    <dgm:cxn modelId="{93BE5013-2229-4E83-A0EF-3E4F4EF95C68}" type="presParOf" srcId="{4FCEF5C2-EA89-499C-AB03-AD894E30125D}" destId="{418994D0-7152-425F-A0F1-F16A0C8278ED}" srcOrd="2" destOrd="0" presId="urn:microsoft.com/office/officeart/2005/8/layout/hList7#1"/>
    <dgm:cxn modelId="{6B7D79FA-A04C-4205-89F9-B7FF53E00533}" type="presParOf" srcId="{418994D0-7152-425F-A0F1-F16A0C8278ED}" destId="{07EA2A01-9426-42FE-9B39-49182EC87AAD}" srcOrd="0" destOrd="0" presId="urn:microsoft.com/office/officeart/2005/8/layout/hList7#1"/>
    <dgm:cxn modelId="{0149D333-B749-4C3D-8EAF-326945CECF60}" type="presParOf" srcId="{418994D0-7152-425F-A0F1-F16A0C8278ED}" destId="{982F7AA0-16E7-48F9-B305-FAABAFCED7FF}" srcOrd="1" destOrd="0" presId="urn:microsoft.com/office/officeart/2005/8/layout/hList7#1"/>
    <dgm:cxn modelId="{A8FEB270-0A69-4C86-B03C-EAC381BE7DB7}" type="presParOf" srcId="{418994D0-7152-425F-A0F1-F16A0C8278ED}" destId="{7146B4DF-DEB7-49E2-B1E9-792D066C465A}" srcOrd="2" destOrd="0" presId="urn:microsoft.com/office/officeart/2005/8/layout/hList7#1"/>
    <dgm:cxn modelId="{5110D346-94AF-4B1B-ABA6-AD654216901E}" type="presParOf" srcId="{418994D0-7152-425F-A0F1-F16A0C8278ED}" destId="{35A66561-D914-47D6-9856-04F7BD70E6F0}" srcOrd="3" destOrd="0" presId="urn:microsoft.com/office/officeart/2005/8/layout/hList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33204-A295-4142-9A67-459E34EA8279}" type="doc">
      <dgm:prSet loTypeId="urn:microsoft.com/office/officeart/2005/8/layout/hList7#2" loCatId="relationship" qsTypeId="urn:microsoft.com/office/officeart/2005/8/quickstyle/3d1" qsCatId="3D" csTypeId="urn:microsoft.com/office/officeart/2005/8/colors/accent0_3" csCatId="mainScheme" phldr="1"/>
      <dgm:spPr/>
    </dgm:pt>
    <dgm:pt modelId="{899D6A87-7140-4011-B2B5-4A75CAEF7E69}">
      <dgm:prSet phldrT="[Texte]" custT="1"/>
      <dgm:spPr/>
      <dgm:t>
        <a:bodyPr/>
        <a:lstStyle/>
        <a:p>
          <a:pPr>
            <a:lnSpc>
              <a:spcPct val="90000"/>
            </a:lnSpc>
          </a:pPr>
          <a:endParaRPr lang="en-US" sz="1600" b="1" dirty="0" smtClean="0">
            <a:latin typeface="+mn-lt"/>
          </a:endParaRPr>
        </a:p>
        <a:p>
          <a:pPr>
            <a:lnSpc>
              <a:spcPct val="90000"/>
            </a:lnSpc>
          </a:pPr>
          <a:endParaRPr lang="en-US" sz="1600" b="1" dirty="0" smtClean="0">
            <a:latin typeface="+mn-lt"/>
          </a:endParaRPr>
        </a:p>
        <a:p>
          <a:pPr>
            <a:lnSpc>
              <a:spcPct val="90000"/>
            </a:lnSpc>
          </a:pPr>
          <a:endParaRPr lang="en-US" sz="1600" b="1" dirty="0" smtClean="0">
            <a:latin typeface="+mn-lt"/>
          </a:endParaRPr>
        </a:p>
        <a:p>
          <a:pPr>
            <a:lnSpc>
              <a:spcPct val="90000"/>
            </a:lnSpc>
          </a:pPr>
          <a:endParaRPr lang="en-US" sz="1600" b="1" dirty="0" smtClean="0">
            <a:latin typeface="+mn-lt"/>
          </a:endParaRPr>
        </a:p>
        <a:p>
          <a:pPr>
            <a:lnSpc>
              <a:spcPct val="90000"/>
            </a:lnSpc>
          </a:pPr>
          <a:endParaRPr lang="en-US" sz="1600" b="1" dirty="0" smtClean="0">
            <a:latin typeface="+mn-lt"/>
          </a:endParaRPr>
        </a:p>
        <a:p>
          <a:pPr>
            <a:lnSpc>
              <a:spcPct val="90000"/>
            </a:lnSpc>
          </a:pPr>
          <a:endParaRPr lang="en-US" sz="1600" b="1" dirty="0" smtClean="0">
            <a:latin typeface="+mn-lt"/>
          </a:endParaRPr>
        </a:p>
        <a:p>
          <a:pPr>
            <a:lnSpc>
              <a:spcPct val="90000"/>
            </a:lnSpc>
          </a:pPr>
          <a:endParaRPr lang="en-US" sz="1600" b="1" dirty="0" smtClean="0">
            <a:latin typeface="+mn-lt"/>
          </a:endParaRPr>
        </a:p>
        <a:p>
          <a:pPr>
            <a:lnSpc>
              <a:spcPct val="90000"/>
            </a:lnSpc>
          </a:pPr>
          <a:endParaRPr lang="en-US" sz="1600" b="1" dirty="0" smtClean="0">
            <a:latin typeface="+mn-lt"/>
          </a:endParaRPr>
        </a:p>
        <a:p>
          <a:pPr>
            <a:lnSpc>
              <a:spcPct val="90000"/>
            </a:lnSpc>
          </a:pPr>
          <a:endParaRPr lang="en-US" sz="2800" b="1" dirty="0" smtClean="0">
            <a:latin typeface="+mn-lt"/>
          </a:endParaRPr>
        </a:p>
        <a:p>
          <a:pPr>
            <a:lnSpc>
              <a:spcPct val="100000"/>
            </a:lnSpc>
          </a:pPr>
          <a:endParaRPr lang="en-US" sz="2800" b="1" dirty="0" smtClean="0">
            <a:latin typeface="+mn-lt"/>
          </a:endParaRPr>
        </a:p>
        <a:p>
          <a:pPr>
            <a:lnSpc>
              <a:spcPct val="100000"/>
            </a:lnSpc>
          </a:pPr>
          <a:r>
            <a:rPr lang="en-US" sz="2800" b="1" dirty="0" smtClean="0">
              <a:latin typeface="+mn-lt"/>
            </a:rPr>
            <a:t>What are the threats?</a:t>
          </a:r>
        </a:p>
        <a:p>
          <a:pPr>
            <a:lnSpc>
              <a:spcPct val="100000"/>
            </a:lnSpc>
          </a:pPr>
          <a:endParaRPr lang="en-US" sz="1800" b="1" dirty="0" smtClean="0">
            <a:latin typeface="+mn-lt"/>
          </a:endParaRPr>
        </a:p>
        <a:p>
          <a:pPr>
            <a:lnSpc>
              <a:spcPct val="90000"/>
            </a:lnSpc>
          </a:pPr>
          <a:endParaRPr lang="en-US" sz="1600" b="1" noProof="0" dirty="0" smtClean="0">
            <a:latin typeface="+mn-lt"/>
          </a:endParaRPr>
        </a:p>
        <a:p>
          <a:pPr>
            <a:lnSpc>
              <a:spcPct val="90000"/>
            </a:lnSpc>
          </a:pPr>
          <a:endParaRPr lang="en-US" sz="1600" b="1" noProof="0" dirty="0" smtClean="0">
            <a:latin typeface="+mn-lt"/>
          </a:endParaRPr>
        </a:p>
        <a:p>
          <a:pPr>
            <a:lnSpc>
              <a:spcPct val="90000"/>
            </a:lnSpc>
          </a:pPr>
          <a:endParaRPr lang="en-US" sz="1600" b="1" noProof="0" dirty="0" smtClean="0">
            <a:latin typeface="+mn-lt"/>
          </a:endParaRPr>
        </a:p>
        <a:p>
          <a:pPr>
            <a:lnSpc>
              <a:spcPct val="90000"/>
            </a:lnSpc>
          </a:pPr>
          <a:endParaRPr lang="en-US" sz="1600" b="1" noProof="0" dirty="0" smtClean="0">
            <a:latin typeface="+mn-lt"/>
          </a:endParaRPr>
        </a:p>
        <a:p>
          <a:pPr>
            <a:lnSpc>
              <a:spcPct val="90000"/>
            </a:lnSpc>
          </a:pPr>
          <a:endParaRPr lang="en-US" sz="1600" b="1" noProof="0" dirty="0" smtClean="0">
            <a:latin typeface="+mn-lt"/>
          </a:endParaRPr>
        </a:p>
        <a:p>
          <a:pPr>
            <a:lnSpc>
              <a:spcPct val="90000"/>
            </a:lnSpc>
          </a:pPr>
          <a:endParaRPr lang="en-US" sz="1600" b="1" noProof="0" dirty="0" smtClean="0">
            <a:latin typeface="+mn-lt"/>
          </a:endParaRPr>
        </a:p>
        <a:p>
          <a:pPr>
            <a:lnSpc>
              <a:spcPct val="90000"/>
            </a:lnSpc>
          </a:pPr>
          <a:endParaRPr lang="en-US" sz="1600" b="1" noProof="0" dirty="0" smtClean="0">
            <a:latin typeface="+mn-lt"/>
          </a:endParaRPr>
        </a:p>
        <a:p>
          <a:pPr>
            <a:lnSpc>
              <a:spcPct val="90000"/>
            </a:lnSpc>
          </a:pPr>
          <a:endParaRPr lang="en-US" sz="1600" b="1" noProof="0" dirty="0" smtClean="0">
            <a:latin typeface="+mn-lt"/>
          </a:endParaRPr>
        </a:p>
        <a:p>
          <a:pPr>
            <a:lnSpc>
              <a:spcPct val="90000"/>
            </a:lnSpc>
          </a:pPr>
          <a:endParaRPr lang="en-US" sz="1600" b="1" noProof="0" dirty="0" smtClean="0">
            <a:latin typeface="+mn-lt"/>
          </a:endParaRPr>
        </a:p>
        <a:p>
          <a:pPr>
            <a:lnSpc>
              <a:spcPct val="90000"/>
            </a:lnSpc>
          </a:pPr>
          <a:endParaRPr lang="en-US" sz="1600" b="1" noProof="0" dirty="0" smtClean="0">
            <a:latin typeface="+mn-lt"/>
          </a:endParaRPr>
        </a:p>
        <a:p>
          <a:pPr>
            <a:lnSpc>
              <a:spcPct val="90000"/>
            </a:lnSpc>
          </a:pPr>
          <a:endParaRPr lang="en-US" sz="1600" b="1" noProof="0" dirty="0" smtClean="0">
            <a:latin typeface="+mn-lt"/>
          </a:endParaRPr>
        </a:p>
        <a:p>
          <a:pPr>
            <a:lnSpc>
              <a:spcPct val="90000"/>
            </a:lnSpc>
          </a:pPr>
          <a:endParaRPr lang="en-US" sz="1600" b="1" noProof="0" dirty="0" smtClean="0">
            <a:latin typeface="+mn-lt"/>
          </a:endParaRPr>
        </a:p>
        <a:p>
          <a:pPr>
            <a:lnSpc>
              <a:spcPct val="90000"/>
            </a:lnSpc>
          </a:pPr>
          <a:endParaRPr lang="en-US" sz="1600" b="1" noProof="0" dirty="0" smtClean="0">
            <a:latin typeface="+mn-lt"/>
          </a:endParaRPr>
        </a:p>
      </dgm:t>
    </dgm:pt>
    <dgm:pt modelId="{97138A0F-E109-469C-B0ED-FD8305F76777}" type="parTrans" cxnId="{3F203D84-16AA-43E1-8461-4B3919A64B43}">
      <dgm:prSet/>
      <dgm:spPr/>
      <dgm:t>
        <a:bodyPr/>
        <a:lstStyle/>
        <a:p>
          <a:endParaRPr lang="fr-FR"/>
        </a:p>
      </dgm:t>
    </dgm:pt>
    <dgm:pt modelId="{7BDAE5BD-E135-4959-B1F5-FFE4514A5318}" type="sibTrans" cxnId="{3F203D84-16AA-43E1-8461-4B3919A64B43}">
      <dgm:prSet/>
      <dgm:spPr/>
      <dgm:t>
        <a:bodyPr/>
        <a:lstStyle/>
        <a:p>
          <a:endParaRPr lang="fr-FR"/>
        </a:p>
      </dgm:t>
    </dgm:pt>
    <dgm:pt modelId="{D4F2C8B9-0718-4984-B095-FF5756F0D2AC}">
      <dgm:prSet phldrT="[Texte]" custT="1"/>
      <dgm:spPr/>
      <dgm:t>
        <a:bodyPr/>
        <a:lstStyle/>
        <a:p>
          <a:pPr>
            <a:lnSpc>
              <a:spcPct val="100000"/>
            </a:lnSpc>
          </a:pPr>
          <a:r>
            <a:rPr lang="en-US" sz="2800" b="1" dirty="0" smtClean="0">
              <a:latin typeface="+mn-lt"/>
            </a:rPr>
            <a:t>What are the opportunities?</a:t>
          </a:r>
        </a:p>
        <a:p>
          <a:pPr>
            <a:lnSpc>
              <a:spcPct val="100000"/>
            </a:lnSpc>
          </a:pPr>
          <a:endParaRPr lang="en-US" sz="1600" b="1" dirty="0" smtClean="0">
            <a:latin typeface="+mn-lt"/>
          </a:endParaRPr>
        </a:p>
        <a:p>
          <a:pPr>
            <a:lnSpc>
              <a:spcPct val="100000"/>
            </a:lnSpc>
          </a:pPr>
          <a:endParaRPr lang="en-US" sz="1600" b="1" dirty="0" smtClean="0">
            <a:latin typeface="+mn-lt"/>
          </a:endParaRPr>
        </a:p>
        <a:p>
          <a:pPr>
            <a:lnSpc>
              <a:spcPct val="90000"/>
            </a:lnSpc>
          </a:pPr>
          <a:endParaRPr lang="en-US" sz="1600" b="1" noProof="0" dirty="0" smtClean="0">
            <a:latin typeface="+mn-lt"/>
          </a:endParaRPr>
        </a:p>
      </dgm:t>
    </dgm:pt>
    <dgm:pt modelId="{0EFB250F-7E70-47A7-A26D-02BA7F32B4C4}" type="sibTrans" cxnId="{36635C19-4F2E-41E4-A195-99A130CEFD66}">
      <dgm:prSet/>
      <dgm:spPr/>
      <dgm:t>
        <a:bodyPr/>
        <a:lstStyle/>
        <a:p>
          <a:endParaRPr lang="fr-FR"/>
        </a:p>
      </dgm:t>
    </dgm:pt>
    <dgm:pt modelId="{984ADEA4-5D87-4514-9A0D-F04C7576DE81}" type="parTrans" cxnId="{36635C19-4F2E-41E4-A195-99A130CEFD66}">
      <dgm:prSet/>
      <dgm:spPr/>
      <dgm:t>
        <a:bodyPr/>
        <a:lstStyle/>
        <a:p>
          <a:endParaRPr lang="fr-FR"/>
        </a:p>
      </dgm:t>
    </dgm:pt>
    <dgm:pt modelId="{650AC508-075A-410D-9BAE-10A582F8E31B}" type="pres">
      <dgm:prSet presAssocID="{1F133204-A295-4142-9A67-459E34EA8279}" presName="Name0" presStyleCnt="0">
        <dgm:presLayoutVars>
          <dgm:dir/>
          <dgm:resizeHandles val="exact"/>
        </dgm:presLayoutVars>
      </dgm:prSet>
      <dgm:spPr/>
    </dgm:pt>
    <dgm:pt modelId="{E6294874-68B0-4863-80C8-72319B54D4D6}" type="pres">
      <dgm:prSet presAssocID="{1F133204-A295-4142-9A67-459E34EA8279}" presName="fgShape" presStyleLbl="fgShp" presStyleIdx="0" presStyleCnt="1" custFlipVert="1" custFlipHor="1" custScaleX="10272" custScaleY="51131" custLinFactNeighborX="293" custLinFactNeighborY="43171"/>
      <dgm:spPr/>
    </dgm:pt>
    <dgm:pt modelId="{4FCEF5C2-EA89-499C-AB03-AD894E30125D}" type="pres">
      <dgm:prSet presAssocID="{1F133204-A295-4142-9A67-459E34EA8279}" presName="linComp" presStyleCnt="0"/>
      <dgm:spPr/>
    </dgm:pt>
    <dgm:pt modelId="{E4ABA6C1-1C61-4F1E-83BE-D74572D8463E}" type="pres">
      <dgm:prSet presAssocID="{D4F2C8B9-0718-4984-B095-FF5756F0D2AC}" presName="compNode" presStyleCnt="0"/>
      <dgm:spPr/>
    </dgm:pt>
    <dgm:pt modelId="{FA0C1093-F5C2-4B01-B38B-B643D75A7D1A}" type="pres">
      <dgm:prSet presAssocID="{D4F2C8B9-0718-4984-B095-FF5756F0D2AC}" presName="bkgdShape" presStyleLbl="node1" presStyleIdx="0" presStyleCnt="2" custScaleX="95367" custScaleY="94356" custLinFactNeighborX="-87"/>
      <dgm:spPr/>
      <dgm:t>
        <a:bodyPr/>
        <a:lstStyle/>
        <a:p>
          <a:endParaRPr lang="fr-FR"/>
        </a:p>
      </dgm:t>
    </dgm:pt>
    <dgm:pt modelId="{D15E9F40-2F50-44E2-8AF1-FDE41C5C46C6}" type="pres">
      <dgm:prSet presAssocID="{D4F2C8B9-0718-4984-B095-FF5756F0D2AC}" presName="nodeTx" presStyleLbl="node1" presStyleIdx="0" presStyleCnt="2">
        <dgm:presLayoutVars>
          <dgm:bulletEnabled val="1"/>
        </dgm:presLayoutVars>
      </dgm:prSet>
      <dgm:spPr/>
      <dgm:t>
        <a:bodyPr/>
        <a:lstStyle/>
        <a:p>
          <a:endParaRPr lang="fr-FR"/>
        </a:p>
      </dgm:t>
    </dgm:pt>
    <dgm:pt modelId="{D59C8ABF-776B-44EA-86E3-FC2E7BB1480C}" type="pres">
      <dgm:prSet presAssocID="{D4F2C8B9-0718-4984-B095-FF5756F0D2AC}" presName="invisiNode" presStyleLbl="node1" presStyleIdx="0" presStyleCnt="2"/>
      <dgm:spPr/>
    </dgm:pt>
    <dgm:pt modelId="{976DCC55-EE22-4A5B-A84A-552323D0C806}" type="pres">
      <dgm:prSet presAssocID="{D4F2C8B9-0718-4984-B095-FF5756F0D2AC}" presName="imagNode" presStyleLbl="fgImgPlace1" presStyleIdx="0" presStyleCnt="2" custScaleX="55613" custScaleY="54767" custLinFactNeighborX="818" custLinFactNeighborY="-23834"/>
      <dgm:spPr>
        <a:blipFill>
          <a:blip xmlns:r="http://schemas.openxmlformats.org/officeDocument/2006/relationships" r:embed="rId1">
            <a:extLst/>
          </a:blip>
          <a:srcRect/>
          <a:stretch>
            <a:fillRect/>
          </a:stretch>
        </a:blipFill>
      </dgm:spPr>
    </dgm:pt>
    <dgm:pt modelId="{4BF81A56-BA63-4095-8FB2-C4461F298F31}" type="pres">
      <dgm:prSet presAssocID="{0EFB250F-7E70-47A7-A26D-02BA7F32B4C4}" presName="sibTrans" presStyleLbl="sibTrans2D1" presStyleIdx="0" presStyleCnt="0"/>
      <dgm:spPr/>
      <dgm:t>
        <a:bodyPr/>
        <a:lstStyle/>
        <a:p>
          <a:endParaRPr lang="fr-FR"/>
        </a:p>
      </dgm:t>
    </dgm:pt>
    <dgm:pt modelId="{418994D0-7152-425F-A0F1-F16A0C8278ED}" type="pres">
      <dgm:prSet presAssocID="{899D6A87-7140-4011-B2B5-4A75CAEF7E69}" presName="compNode" presStyleCnt="0"/>
      <dgm:spPr/>
    </dgm:pt>
    <dgm:pt modelId="{07EA2A01-9426-42FE-9B39-49182EC87AAD}" type="pres">
      <dgm:prSet presAssocID="{899D6A87-7140-4011-B2B5-4A75CAEF7E69}" presName="bkgdShape" presStyleLbl="node1" presStyleIdx="1" presStyleCnt="2" custScaleX="95272" custScaleY="94356" custLinFactNeighborX="-566" custLinFactNeighborY="-8"/>
      <dgm:spPr/>
      <dgm:t>
        <a:bodyPr/>
        <a:lstStyle/>
        <a:p>
          <a:endParaRPr lang="fr-FR"/>
        </a:p>
      </dgm:t>
    </dgm:pt>
    <dgm:pt modelId="{982F7AA0-16E7-48F9-B305-FAABAFCED7FF}" type="pres">
      <dgm:prSet presAssocID="{899D6A87-7140-4011-B2B5-4A75CAEF7E69}" presName="nodeTx" presStyleLbl="node1" presStyleIdx="1" presStyleCnt="2">
        <dgm:presLayoutVars>
          <dgm:bulletEnabled val="1"/>
        </dgm:presLayoutVars>
      </dgm:prSet>
      <dgm:spPr/>
      <dgm:t>
        <a:bodyPr/>
        <a:lstStyle/>
        <a:p>
          <a:endParaRPr lang="fr-FR"/>
        </a:p>
      </dgm:t>
    </dgm:pt>
    <dgm:pt modelId="{7146B4DF-DEB7-49E2-B1E9-792D066C465A}" type="pres">
      <dgm:prSet presAssocID="{899D6A87-7140-4011-B2B5-4A75CAEF7E69}" presName="invisiNode" presStyleLbl="node1" presStyleIdx="1" presStyleCnt="2"/>
      <dgm:spPr/>
    </dgm:pt>
    <dgm:pt modelId="{35A66561-D914-47D6-9856-04F7BD70E6F0}" type="pres">
      <dgm:prSet presAssocID="{899D6A87-7140-4011-B2B5-4A75CAEF7E69}" presName="imagNode" presStyleLbl="fgImgPlace1" presStyleIdx="1" presStyleCnt="2" custScaleX="55506" custScaleY="54654" custLinFactNeighborX="-8" custLinFactNeighborY="-28010"/>
      <dgm:spPr>
        <a:blipFill>
          <a:blip xmlns:r="http://schemas.openxmlformats.org/officeDocument/2006/relationships" r:embed="rId2">
            <a:extLst/>
          </a:blip>
          <a:srcRect/>
          <a:stretch>
            <a:fillRect/>
          </a:stretch>
        </a:blipFill>
      </dgm:spPr>
    </dgm:pt>
  </dgm:ptLst>
  <dgm:cxnLst>
    <dgm:cxn modelId="{2037D5EB-CF1D-4895-B946-5F74985AE7D4}" type="presOf" srcId="{899D6A87-7140-4011-B2B5-4A75CAEF7E69}" destId="{07EA2A01-9426-42FE-9B39-49182EC87AAD}" srcOrd="0" destOrd="0" presId="urn:microsoft.com/office/officeart/2005/8/layout/hList7#2"/>
    <dgm:cxn modelId="{C73944BF-86BE-44C8-8C69-42C4411B5BAD}" type="presOf" srcId="{D4F2C8B9-0718-4984-B095-FF5756F0D2AC}" destId="{D15E9F40-2F50-44E2-8AF1-FDE41C5C46C6}" srcOrd="1" destOrd="0" presId="urn:microsoft.com/office/officeart/2005/8/layout/hList7#2"/>
    <dgm:cxn modelId="{D40EA05A-3B83-4889-B181-14D718C9D343}" type="presOf" srcId="{1F133204-A295-4142-9A67-459E34EA8279}" destId="{650AC508-075A-410D-9BAE-10A582F8E31B}" srcOrd="0" destOrd="0" presId="urn:microsoft.com/office/officeart/2005/8/layout/hList7#2"/>
    <dgm:cxn modelId="{3F203D84-16AA-43E1-8461-4B3919A64B43}" srcId="{1F133204-A295-4142-9A67-459E34EA8279}" destId="{899D6A87-7140-4011-B2B5-4A75CAEF7E69}" srcOrd="1" destOrd="0" parTransId="{97138A0F-E109-469C-B0ED-FD8305F76777}" sibTransId="{7BDAE5BD-E135-4959-B1F5-FFE4514A5318}"/>
    <dgm:cxn modelId="{36635C19-4F2E-41E4-A195-99A130CEFD66}" srcId="{1F133204-A295-4142-9A67-459E34EA8279}" destId="{D4F2C8B9-0718-4984-B095-FF5756F0D2AC}" srcOrd="0" destOrd="0" parTransId="{984ADEA4-5D87-4514-9A0D-F04C7576DE81}" sibTransId="{0EFB250F-7E70-47A7-A26D-02BA7F32B4C4}"/>
    <dgm:cxn modelId="{D96B1FAF-5D0A-409E-970A-A37FAEFD13A6}" type="presOf" srcId="{0EFB250F-7E70-47A7-A26D-02BA7F32B4C4}" destId="{4BF81A56-BA63-4095-8FB2-C4461F298F31}" srcOrd="0" destOrd="0" presId="urn:microsoft.com/office/officeart/2005/8/layout/hList7#2"/>
    <dgm:cxn modelId="{DA2CB6E5-8543-4E13-8467-DEFDEC76D79C}" type="presOf" srcId="{899D6A87-7140-4011-B2B5-4A75CAEF7E69}" destId="{982F7AA0-16E7-48F9-B305-FAABAFCED7FF}" srcOrd="1" destOrd="0" presId="urn:microsoft.com/office/officeart/2005/8/layout/hList7#2"/>
    <dgm:cxn modelId="{F8441FFF-C921-46CC-9D1D-97182E2A4255}" type="presOf" srcId="{D4F2C8B9-0718-4984-B095-FF5756F0D2AC}" destId="{FA0C1093-F5C2-4B01-B38B-B643D75A7D1A}" srcOrd="0" destOrd="0" presId="urn:microsoft.com/office/officeart/2005/8/layout/hList7#2"/>
    <dgm:cxn modelId="{F6356B40-9F4D-48AF-956F-7471C58DB6B9}" type="presParOf" srcId="{650AC508-075A-410D-9BAE-10A582F8E31B}" destId="{E6294874-68B0-4863-80C8-72319B54D4D6}" srcOrd="0" destOrd="0" presId="urn:microsoft.com/office/officeart/2005/8/layout/hList7#2"/>
    <dgm:cxn modelId="{61B6F414-8265-41D8-8607-69BEA3A7C977}" type="presParOf" srcId="{650AC508-075A-410D-9BAE-10A582F8E31B}" destId="{4FCEF5C2-EA89-499C-AB03-AD894E30125D}" srcOrd="1" destOrd="0" presId="urn:microsoft.com/office/officeart/2005/8/layout/hList7#2"/>
    <dgm:cxn modelId="{3BA30D30-740B-4893-8BA2-48061EE69F90}" type="presParOf" srcId="{4FCEF5C2-EA89-499C-AB03-AD894E30125D}" destId="{E4ABA6C1-1C61-4F1E-83BE-D74572D8463E}" srcOrd="0" destOrd="0" presId="urn:microsoft.com/office/officeart/2005/8/layout/hList7#2"/>
    <dgm:cxn modelId="{BFBEB409-53A3-4545-9551-440FEB7084BA}" type="presParOf" srcId="{E4ABA6C1-1C61-4F1E-83BE-D74572D8463E}" destId="{FA0C1093-F5C2-4B01-B38B-B643D75A7D1A}" srcOrd="0" destOrd="0" presId="urn:microsoft.com/office/officeart/2005/8/layout/hList7#2"/>
    <dgm:cxn modelId="{A3B23579-E16A-44C6-ACA2-EFB85ACE3DDD}" type="presParOf" srcId="{E4ABA6C1-1C61-4F1E-83BE-D74572D8463E}" destId="{D15E9F40-2F50-44E2-8AF1-FDE41C5C46C6}" srcOrd="1" destOrd="0" presId="urn:microsoft.com/office/officeart/2005/8/layout/hList7#2"/>
    <dgm:cxn modelId="{A63C49C0-0317-497C-A5AA-1DD802C6C674}" type="presParOf" srcId="{E4ABA6C1-1C61-4F1E-83BE-D74572D8463E}" destId="{D59C8ABF-776B-44EA-86E3-FC2E7BB1480C}" srcOrd="2" destOrd="0" presId="urn:microsoft.com/office/officeart/2005/8/layout/hList7#2"/>
    <dgm:cxn modelId="{BE4A948F-B907-4ECB-A33A-95AF709D679A}" type="presParOf" srcId="{E4ABA6C1-1C61-4F1E-83BE-D74572D8463E}" destId="{976DCC55-EE22-4A5B-A84A-552323D0C806}" srcOrd="3" destOrd="0" presId="urn:microsoft.com/office/officeart/2005/8/layout/hList7#2"/>
    <dgm:cxn modelId="{156037C2-79AB-4ACD-A095-A561EB6CE723}" type="presParOf" srcId="{4FCEF5C2-EA89-499C-AB03-AD894E30125D}" destId="{4BF81A56-BA63-4095-8FB2-C4461F298F31}" srcOrd="1" destOrd="0" presId="urn:microsoft.com/office/officeart/2005/8/layout/hList7#2"/>
    <dgm:cxn modelId="{771C9E0A-499B-479B-B13C-CC7529496F3E}" type="presParOf" srcId="{4FCEF5C2-EA89-499C-AB03-AD894E30125D}" destId="{418994D0-7152-425F-A0F1-F16A0C8278ED}" srcOrd="2" destOrd="0" presId="urn:microsoft.com/office/officeart/2005/8/layout/hList7#2"/>
    <dgm:cxn modelId="{DA408CED-82BD-478C-9523-97D17BF2BAC2}" type="presParOf" srcId="{418994D0-7152-425F-A0F1-F16A0C8278ED}" destId="{07EA2A01-9426-42FE-9B39-49182EC87AAD}" srcOrd="0" destOrd="0" presId="urn:microsoft.com/office/officeart/2005/8/layout/hList7#2"/>
    <dgm:cxn modelId="{ECA79816-3500-4A93-881D-D6D65F9E8844}" type="presParOf" srcId="{418994D0-7152-425F-A0F1-F16A0C8278ED}" destId="{982F7AA0-16E7-48F9-B305-FAABAFCED7FF}" srcOrd="1" destOrd="0" presId="urn:microsoft.com/office/officeart/2005/8/layout/hList7#2"/>
    <dgm:cxn modelId="{9FE87A32-F0B9-44DC-B43F-18E02A690DA7}" type="presParOf" srcId="{418994D0-7152-425F-A0F1-F16A0C8278ED}" destId="{7146B4DF-DEB7-49E2-B1E9-792D066C465A}" srcOrd="2" destOrd="0" presId="urn:microsoft.com/office/officeart/2005/8/layout/hList7#2"/>
    <dgm:cxn modelId="{F31C00BE-134E-45D9-A257-58EBC77CED14}" type="presParOf" srcId="{418994D0-7152-425F-A0F1-F16A0C8278ED}" destId="{35A66561-D914-47D6-9856-04F7BD70E6F0}" srcOrd="3" destOrd="0" presId="urn:microsoft.com/office/officeart/2005/8/layout/hList7#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0CF0FB-02CD-5142-AD78-C5B997D224B5}" type="doc">
      <dgm:prSet loTypeId="urn:microsoft.com/office/officeart/2005/8/layout/radial3" loCatId="relationship" qsTypeId="urn:microsoft.com/office/officeart/2005/8/quickstyle/simple4" qsCatId="simple" csTypeId="urn:microsoft.com/office/officeart/2005/8/colors/accent6_5" csCatId="accent6" phldr="1"/>
      <dgm:spPr/>
      <dgm:t>
        <a:bodyPr/>
        <a:lstStyle/>
        <a:p>
          <a:endParaRPr lang="da-DK"/>
        </a:p>
      </dgm:t>
    </dgm:pt>
    <dgm:pt modelId="{7C21E219-5D18-CD48-931A-22DE8DA142D4}">
      <dgm:prSet phldrT="[Tekst]" custT="1"/>
      <dgm:spPr/>
      <dgm:t>
        <a:bodyPr/>
        <a:lstStyle/>
        <a:p>
          <a:r>
            <a:rPr lang="da-DK" sz="3600" b="1" dirty="0" smtClean="0">
              <a:latin typeface="Times"/>
              <a:cs typeface="Times"/>
            </a:rPr>
            <a:t>Coalition</a:t>
          </a:r>
          <a:endParaRPr lang="da-DK" sz="3600" b="1" dirty="0">
            <a:latin typeface="Times"/>
            <a:cs typeface="Times"/>
          </a:endParaRPr>
        </a:p>
      </dgm:t>
    </dgm:pt>
    <dgm:pt modelId="{B19F8DC2-C5CB-2242-96F5-FF22E1446897}" type="parTrans" cxnId="{238AB464-3380-1E41-8823-2D46BE93FA17}">
      <dgm:prSet/>
      <dgm:spPr/>
      <dgm:t>
        <a:bodyPr/>
        <a:lstStyle/>
        <a:p>
          <a:endParaRPr lang="da-DK" sz="1400" b="1">
            <a:solidFill>
              <a:schemeClr val="tx1"/>
            </a:solidFill>
          </a:endParaRPr>
        </a:p>
      </dgm:t>
    </dgm:pt>
    <dgm:pt modelId="{8E89D8D4-3A46-4C4A-A95C-25CE99970945}" type="sibTrans" cxnId="{238AB464-3380-1E41-8823-2D46BE93FA17}">
      <dgm:prSet/>
      <dgm:spPr/>
      <dgm:t>
        <a:bodyPr/>
        <a:lstStyle/>
        <a:p>
          <a:endParaRPr lang="da-DK" sz="1400" b="1">
            <a:solidFill>
              <a:schemeClr val="tx1"/>
            </a:solidFill>
          </a:endParaRPr>
        </a:p>
      </dgm:t>
    </dgm:pt>
    <dgm:pt modelId="{899A90E3-1D5E-F24C-9A72-E115EE25B6C5}">
      <dgm:prSet phldrT="[Tekst]" custT="1"/>
      <dgm:spPr/>
      <dgm:t>
        <a:bodyPr/>
        <a:lstStyle/>
        <a:p>
          <a:r>
            <a:rPr lang="da-DK" sz="1400" b="1" dirty="0" smtClean="0">
              <a:latin typeface="Times"/>
              <a:cs typeface="Times"/>
            </a:rPr>
            <a:t>Other NGOS</a:t>
          </a:r>
          <a:endParaRPr lang="da-DK" sz="1400" b="1" dirty="0">
            <a:latin typeface="Times"/>
            <a:cs typeface="Times"/>
          </a:endParaRPr>
        </a:p>
      </dgm:t>
    </dgm:pt>
    <dgm:pt modelId="{743FC208-8B40-C941-8053-5EF802476FD3}" type="parTrans" cxnId="{D80526BA-176E-844B-949C-1E4B7D8D3CCF}">
      <dgm:prSet custT="1"/>
      <dgm:spPr/>
      <dgm:t>
        <a:bodyPr/>
        <a:lstStyle/>
        <a:p>
          <a:endParaRPr lang="da-DK" sz="1400" b="1">
            <a:solidFill>
              <a:schemeClr val="tx1"/>
            </a:solidFill>
          </a:endParaRPr>
        </a:p>
      </dgm:t>
    </dgm:pt>
    <dgm:pt modelId="{6A20F077-03B5-174F-BA52-B3B9E7D79EF3}" type="sibTrans" cxnId="{D80526BA-176E-844B-949C-1E4B7D8D3CCF}">
      <dgm:prSet/>
      <dgm:spPr/>
      <dgm:t>
        <a:bodyPr/>
        <a:lstStyle/>
        <a:p>
          <a:endParaRPr lang="da-DK" sz="1400" b="1">
            <a:solidFill>
              <a:schemeClr val="tx1"/>
            </a:solidFill>
          </a:endParaRPr>
        </a:p>
      </dgm:t>
    </dgm:pt>
    <dgm:pt modelId="{E2E6929C-11AA-2846-AEF3-19A148187ABB}">
      <dgm:prSet phldrT="[Tekst]" custT="1"/>
      <dgm:spPr/>
      <dgm:t>
        <a:bodyPr/>
        <a:lstStyle/>
        <a:p>
          <a:r>
            <a:rPr lang="da-DK" sz="1400" b="1" dirty="0" smtClean="0">
              <a:latin typeface="Times"/>
              <a:cs typeface="Times"/>
            </a:rPr>
            <a:t>Champions</a:t>
          </a:r>
          <a:endParaRPr lang="da-DK" sz="1400" b="1" dirty="0">
            <a:latin typeface="Times"/>
            <a:cs typeface="Times"/>
          </a:endParaRPr>
        </a:p>
      </dgm:t>
    </dgm:pt>
    <dgm:pt modelId="{DD230F37-A22A-5948-8529-6CFB5EB619C0}" type="parTrans" cxnId="{DE48E35C-69F2-2547-AE19-9DC85FE8DD55}">
      <dgm:prSet custT="1"/>
      <dgm:spPr/>
      <dgm:t>
        <a:bodyPr/>
        <a:lstStyle/>
        <a:p>
          <a:endParaRPr lang="da-DK" sz="1400" b="1">
            <a:solidFill>
              <a:schemeClr val="tx1"/>
            </a:solidFill>
          </a:endParaRPr>
        </a:p>
      </dgm:t>
    </dgm:pt>
    <dgm:pt modelId="{AD337C9E-1B80-BF47-8951-AA57C7D972F4}" type="sibTrans" cxnId="{DE48E35C-69F2-2547-AE19-9DC85FE8DD55}">
      <dgm:prSet/>
      <dgm:spPr/>
      <dgm:t>
        <a:bodyPr/>
        <a:lstStyle/>
        <a:p>
          <a:endParaRPr lang="da-DK" sz="1400" b="1">
            <a:solidFill>
              <a:schemeClr val="tx1"/>
            </a:solidFill>
          </a:endParaRPr>
        </a:p>
      </dgm:t>
    </dgm:pt>
    <dgm:pt modelId="{3089B4E2-0519-7548-844E-1AAAE9F10EF2}">
      <dgm:prSet phldrT="[Tekst]" custT="1"/>
      <dgm:spPr/>
      <dgm:t>
        <a:bodyPr/>
        <a:lstStyle/>
        <a:p>
          <a:r>
            <a:rPr lang="da-DK" sz="1400" b="1" smtClean="0">
              <a:latin typeface="Times"/>
              <a:cs typeface="Times"/>
            </a:rPr>
            <a:t>MEPs</a:t>
          </a:r>
          <a:endParaRPr lang="da-DK" sz="1400" b="1" dirty="0">
            <a:latin typeface="Times"/>
            <a:cs typeface="Times"/>
          </a:endParaRPr>
        </a:p>
      </dgm:t>
    </dgm:pt>
    <dgm:pt modelId="{2354C1F5-752D-3A4A-B868-1FA94102777D}" type="parTrans" cxnId="{552CD755-FE1D-504E-B152-C63F900F2DF8}">
      <dgm:prSet custT="1"/>
      <dgm:spPr/>
      <dgm:t>
        <a:bodyPr/>
        <a:lstStyle/>
        <a:p>
          <a:endParaRPr lang="da-DK" sz="1400" b="1">
            <a:solidFill>
              <a:schemeClr val="tx1"/>
            </a:solidFill>
          </a:endParaRPr>
        </a:p>
      </dgm:t>
    </dgm:pt>
    <dgm:pt modelId="{F895B616-7E01-0246-AF8C-6BC5700251DD}" type="sibTrans" cxnId="{552CD755-FE1D-504E-B152-C63F900F2DF8}">
      <dgm:prSet/>
      <dgm:spPr/>
      <dgm:t>
        <a:bodyPr/>
        <a:lstStyle/>
        <a:p>
          <a:endParaRPr lang="da-DK" sz="1400" b="1">
            <a:solidFill>
              <a:schemeClr val="tx1"/>
            </a:solidFill>
          </a:endParaRPr>
        </a:p>
      </dgm:t>
    </dgm:pt>
    <dgm:pt modelId="{9D3B866E-2432-EC4F-936A-E6CA618A2271}">
      <dgm:prSet phldrT="[Tekst]" custT="1"/>
      <dgm:spPr/>
      <dgm:t>
        <a:bodyPr/>
        <a:lstStyle/>
        <a:p>
          <a:r>
            <a:rPr lang="da-DK" sz="1400" b="1" dirty="0" smtClean="0">
              <a:latin typeface="Times"/>
              <a:cs typeface="Times"/>
            </a:rPr>
            <a:t>The Police</a:t>
          </a:r>
          <a:endParaRPr lang="da-DK" sz="1400" b="1" dirty="0">
            <a:latin typeface="Times"/>
            <a:cs typeface="Times"/>
          </a:endParaRPr>
        </a:p>
      </dgm:t>
    </dgm:pt>
    <dgm:pt modelId="{B9719ED5-5D28-534C-B2DD-2818A57A5869}" type="parTrans" cxnId="{076DA886-7062-344A-B287-33D0FDBB18D8}">
      <dgm:prSet custT="1"/>
      <dgm:spPr/>
      <dgm:t>
        <a:bodyPr/>
        <a:lstStyle/>
        <a:p>
          <a:endParaRPr lang="da-DK" sz="1400" b="1">
            <a:solidFill>
              <a:schemeClr val="tx1"/>
            </a:solidFill>
          </a:endParaRPr>
        </a:p>
      </dgm:t>
    </dgm:pt>
    <dgm:pt modelId="{A21E73FD-E068-DB48-9FB4-70B2AE2B895F}" type="sibTrans" cxnId="{076DA886-7062-344A-B287-33D0FDBB18D8}">
      <dgm:prSet/>
      <dgm:spPr/>
      <dgm:t>
        <a:bodyPr/>
        <a:lstStyle/>
        <a:p>
          <a:endParaRPr lang="da-DK" sz="1400" b="1">
            <a:solidFill>
              <a:schemeClr val="tx1"/>
            </a:solidFill>
          </a:endParaRPr>
        </a:p>
      </dgm:t>
    </dgm:pt>
    <dgm:pt modelId="{EE8B39F7-1E15-4C44-8AAE-5B3DC6538261}">
      <dgm:prSet phldrT="[Tekst]" custT="1"/>
      <dgm:spPr/>
      <dgm:t>
        <a:bodyPr/>
        <a:lstStyle/>
        <a:p>
          <a:r>
            <a:rPr lang="da-DK" sz="1400" b="1" dirty="0" smtClean="0">
              <a:latin typeface="Times"/>
              <a:cs typeface="Times"/>
            </a:rPr>
            <a:t>Health professionals</a:t>
          </a:r>
          <a:endParaRPr lang="da-DK" sz="1400" b="1" dirty="0">
            <a:latin typeface="Times"/>
            <a:cs typeface="Times"/>
          </a:endParaRPr>
        </a:p>
      </dgm:t>
    </dgm:pt>
    <dgm:pt modelId="{1FB55D75-3DFA-4D4D-BE34-83834E819831}" type="parTrans" cxnId="{E65FE20F-9733-DA4F-9640-751B7457DF53}">
      <dgm:prSet custT="1"/>
      <dgm:spPr/>
      <dgm:t>
        <a:bodyPr/>
        <a:lstStyle/>
        <a:p>
          <a:endParaRPr lang="da-DK" sz="1400" b="1">
            <a:solidFill>
              <a:schemeClr val="tx1"/>
            </a:solidFill>
          </a:endParaRPr>
        </a:p>
      </dgm:t>
    </dgm:pt>
    <dgm:pt modelId="{C20A21FC-BE4E-C549-B370-FE799F78D3CB}" type="sibTrans" cxnId="{E65FE20F-9733-DA4F-9640-751B7457DF53}">
      <dgm:prSet/>
      <dgm:spPr/>
      <dgm:t>
        <a:bodyPr/>
        <a:lstStyle/>
        <a:p>
          <a:endParaRPr lang="da-DK" sz="1400" b="1">
            <a:solidFill>
              <a:schemeClr val="tx1"/>
            </a:solidFill>
          </a:endParaRPr>
        </a:p>
      </dgm:t>
    </dgm:pt>
    <dgm:pt modelId="{C205E582-2B39-1F4F-A5C0-283D7295ED04}">
      <dgm:prSet phldrT="[Tekst]" custT="1"/>
      <dgm:spPr/>
      <dgm:t>
        <a:bodyPr/>
        <a:lstStyle/>
        <a:p>
          <a:r>
            <a:rPr lang="da-DK" sz="1400" b="1" dirty="0" smtClean="0">
              <a:latin typeface="Times"/>
              <a:cs typeface="Times"/>
            </a:rPr>
            <a:t>Other NGOS</a:t>
          </a:r>
          <a:endParaRPr lang="da-DK" sz="1400" b="1" dirty="0">
            <a:latin typeface="Times"/>
            <a:cs typeface="Times"/>
          </a:endParaRPr>
        </a:p>
      </dgm:t>
    </dgm:pt>
    <dgm:pt modelId="{EF99AD2D-56CE-3746-8842-AA3FD2C6748E}" type="parTrans" cxnId="{43D108BE-6B06-A64B-897A-4D3ED95E4DD0}">
      <dgm:prSet custT="1"/>
      <dgm:spPr/>
      <dgm:t>
        <a:bodyPr/>
        <a:lstStyle/>
        <a:p>
          <a:endParaRPr lang="da-DK" sz="1400" b="1">
            <a:solidFill>
              <a:schemeClr val="tx1"/>
            </a:solidFill>
          </a:endParaRPr>
        </a:p>
      </dgm:t>
    </dgm:pt>
    <dgm:pt modelId="{9F8991F1-4C18-0D48-8B41-CD6CAC514F99}" type="sibTrans" cxnId="{43D108BE-6B06-A64B-897A-4D3ED95E4DD0}">
      <dgm:prSet/>
      <dgm:spPr/>
      <dgm:t>
        <a:bodyPr/>
        <a:lstStyle/>
        <a:p>
          <a:endParaRPr lang="da-DK" sz="1400" b="1">
            <a:solidFill>
              <a:schemeClr val="tx1"/>
            </a:solidFill>
          </a:endParaRPr>
        </a:p>
      </dgm:t>
    </dgm:pt>
    <dgm:pt modelId="{314FB2CA-618D-7B47-A0A3-B12C3664FE7E}">
      <dgm:prSet phldrT="[Tekst]" custT="1"/>
      <dgm:spPr/>
      <dgm:t>
        <a:bodyPr/>
        <a:lstStyle/>
        <a:p>
          <a:r>
            <a:rPr lang="da-DK" sz="1400" b="1" dirty="0" smtClean="0">
              <a:latin typeface="Times"/>
              <a:cs typeface="Times"/>
            </a:rPr>
            <a:t>Students</a:t>
          </a:r>
          <a:endParaRPr lang="da-DK" sz="1400" b="1" dirty="0">
            <a:latin typeface="Times"/>
            <a:cs typeface="Times"/>
          </a:endParaRPr>
        </a:p>
      </dgm:t>
    </dgm:pt>
    <dgm:pt modelId="{6909997E-6C80-854F-AAD6-B3444EE0DD0F}" type="parTrans" cxnId="{E9C19303-D9A3-A249-A6D7-3B6C9A1B502F}">
      <dgm:prSet custT="1"/>
      <dgm:spPr/>
      <dgm:t>
        <a:bodyPr/>
        <a:lstStyle/>
        <a:p>
          <a:endParaRPr lang="da-DK" sz="1400" b="1">
            <a:solidFill>
              <a:schemeClr val="tx1"/>
            </a:solidFill>
          </a:endParaRPr>
        </a:p>
      </dgm:t>
    </dgm:pt>
    <dgm:pt modelId="{879C3D72-5EAE-7843-BFC9-FA3FC03188C5}" type="sibTrans" cxnId="{E9C19303-D9A3-A249-A6D7-3B6C9A1B502F}">
      <dgm:prSet/>
      <dgm:spPr/>
      <dgm:t>
        <a:bodyPr/>
        <a:lstStyle/>
        <a:p>
          <a:endParaRPr lang="da-DK" sz="1400" b="1">
            <a:solidFill>
              <a:schemeClr val="tx1"/>
            </a:solidFill>
          </a:endParaRPr>
        </a:p>
      </dgm:t>
    </dgm:pt>
    <dgm:pt modelId="{3AAB4EBC-CB0D-B947-B7E4-373338287381}">
      <dgm:prSet phldrT="[Tekst]" custT="1"/>
      <dgm:spPr/>
      <dgm:t>
        <a:bodyPr/>
        <a:lstStyle/>
        <a:p>
          <a:r>
            <a:rPr lang="da-DK" sz="1400" b="1" dirty="0" smtClean="0">
              <a:latin typeface="Times"/>
              <a:cs typeface="Times"/>
            </a:rPr>
            <a:t>MPS</a:t>
          </a:r>
          <a:endParaRPr lang="da-DK" sz="1400" b="1" dirty="0">
            <a:latin typeface="Times"/>
            <a:cs typeface="Times"/>
          </a:endParaRPr>
        </a:p>
      </dgm:t>
    </dgm:pt>
    <dgm:pt modelId="{DD7FFB65-FF33-304F-800E-8F753A03BFA6}" type="parTrans" cxnId="{63C7AC7E-0B2D-8745-871F-59441F7BDDBA}">
      <dgm:prSet custT="1"/>
      <dgm:spPr/>
      <dgm:t>
        <a:bodyPr/>
        <a:lstStyle/>
        <a:p>
          <a:endParaRPr lang="da-DK" sz="1400"/>
        </a:p>
      </dgm:t>
    </dgm:pt>
    <dgm:pt modelId="{7D4966D7-FB64-AB40-9379-192ED498DF78}" type="sibTrans" cxnId="{63C7AC7E-0B2D-8745-871F-59441F7BDDBA}">
      <dgm:prSet/>
      <dgm:spPr/>
      <dgm:t>
        <a:bodyPr/>
        <a:lstStyle/>
        <a:p>
          <a:endParaRPr lang="da-DK" sz="1400"/>
        </a:p>
      </dgm:t>
    </dgm:pt>
    <dgm:pt modelId="{4009582B-D7F3-6B4F-B0BC-C1C803D6487A}" type="pres">
      <dgm:prSet presAssocID="{D40CF0FB-02CD-5142-AD78-C5B997D224B5}" presName="composite" presStyleCnt="0">
        <dgm:presLayoutVars>
          <dgm:chMax val="1"/>
          <dgm:dir/>
          <dgm:resizeHandles val="exact"/>
        </dgm:presLayoutVars>
      </dgm:prSet>
      <dgm:spPr/>
      <dgm:t>
        <a:bodyPr/>
        <a:lstStyle/>
        <a:p>
          <a:endParaRPr lang="da-DK"/>
        </a:p>
      </dgm:t>
    </dgm:pt>
    <dgm:pt modelId="{704B623F-28BA-174A-AFE9-3291892D4E62}" type="pres">
      <dgm:prSet presAssocID="{D40CF0FB-02CD-5142-AD78-C5B997D224B5}" presName="radial" presStyleCnt="0">
        <dgm:presLayoutVars>
          <dgm:animLvl val="ctr"/>
        </dgm:presLayoutVars>
      </dgm:prSet>
      <dgm:spPr/>
      <dgm:t>
        <a:bodyPr/>
        <a:lstStyle/>
        <a:p>
          <a:endParaRPr lang="en-US"/>
        </a:p>
      </dgm:t>
    </dgm:pt>
    <dgm:pt modelId="{1AC4FD7C-A9E2-EA4B-81D9-85AA20456F73}" type="pres">
      <dgm:prSet presAssocID="{7C21E219-5D18-CD48-931A-22DE8DA142D4}" presName="centerShape" presStyleLbl="vennNode1" presStyleIdx="0" presStyleCnt="9"/>
      <dgm:spPr/>
      <dgm:t>
        <a:bodyPr/>
        <a:lstStyle/>
        <a:p>
          <a:endParaRPr lang="da-DK"/>
        </a:p>
      </dgm:t>
    </dgm:pt>
    <dgm:pt modelId="{50C3472D-54E4-CF40-969E-5F16E61580FF}" type="pres">
      <dgm:prSet presAssocID="{899A90E3-1D5E-F24C-9A72-E115EE25B6C5}" presName="node" presStyleLbl="vennNode1" presStyleIdx="1" presStyleCnt="9">
        <dgm:presLayoutVars>
          <dgm:bulletEnabled val="1"/>
        </dgm:presLayoutVars>
      </dgm:prSet>
      <dgm:spPr/>
      <dgm:t>
        <a:bodyPr/>
        <a:lstStyle/>
        <a:p>
          <a:endParaRPr lang="da-DK"/>
        </a:p>
      </dgm:t>
    </dgm:pt>
    <dgm:pt modelId="{45584264-0AD7-6B44-8FA2-44673E0BE85A}" type="pres">
      <dgm:prSet presAssocID="{E2E6929C-11AA-2846-AEF3-19A148187ABB}" presName="node" presStyleLbl="vennNode1" presStyleIdx="2" presStyleCnt="9">
        <dgm:presLayoutVars>
          <dgm:bulletEnabled val="1"/>
        </dgm:presLayoutVars>
      </dgm:prSet>
      <dgm:spPr/>
      <dgm:t>
        <a:bodyPr/>
        <a:lstStyle/>
        <a:p>
          <a:endParaRPr lang="da-DK"/>
        </a:p>
      </dgm:t>
    </dgm:pt>
    <dgm:pt modelId="{02A71C43-8FD7-1245-8BE1-74BDEF7952A8}" type="pres">
      <dgm:prSet presAssocID="{3089B4E2-0519-7548-844E-1AAAE9F10EF2}" presName="node" presStyleLbl="vennNode1" presStyleIdx="3" presStyleCnt="9">
        <dgm:presLayoutVars>
          <dgm:bulletEnabled val="1"/>
        </dgm:presLayoutVars>
      </dgm:prSet>
      <dgm:spPr/>
      <dgm:t>
        <a:bodyPr/>
        <a:lstStyle/>
        <a:p>
          <a:endParaRPr lang="da-DK"/>
        </a:p>
      </dgm:t>
    </dgm:pt>
    <dgm:pt modelId="{C05BBAEB-87A3-C242-AA38-AAB20590338B}" type="pres">
      <dgm:prSet presAssocID="{3AAB4EBC-CB0D-B947-B7E4-373338287381}" presName="node" presStyleLbl="vennNode1" presStyleIdx="4" presStyleCnt="9">
        <dgm:presLayoutVars>
          <dgm:bulletEnabled val="1"/>
        </dgm:presLayoutVars>
      </dgm:prSet>
      <dgm:spPr/>
      <dgm:t>
        <a:bodyPr/>
        <a:lstStyle/>
        <a:p>
          <a:endParaRPr lang="da-DK"/>
        </a:p>
      </dgm:t>
    </dgm:pt>
    <dgm:pt modelId="{63745E2E-BF79-614E-BEA5-C772A5946412}" type="pres">
      <dgm:prSet presAssocID="{9D3B866E-2432-EC4F-936A-E6CA618A2271}" presName="node" presStyleLbl="vennNode1" presStyleIdx="5" presStyleCnt="9">
        <dgm:presLayoutVars>
          <dgm:bulletEnabled val="1"/>
        </dgm:presLayoutVars>
      </dgm:prSet>
      <dgm:spPr/>
      <dgm:t>
        <a:bodyPr/>
        <a:lstStyle/>
        <a:p>
          <a:endParaRPr lang="da-DK"/>
        </a:p>
      </dgm:t>
    </dgm:pt>
    <dgm:pt modelId="{98E4A641-0DB6-4349-836E-2FFF17563308}" type="pres">
      <dgm:prSet presAssocID="{EE8B39F7-1E15-4C44-8AAE-5B3DC6538261}" presName="node" presStyleLbl="vennNode1" presStyleIdx="6" presStyleCnt="9">
        <dgm:presLayoutVars>
          <dgm:bulletEnabled val="1"/>
        </dgm:presLayoutVars>
      </dgm:prSet>
      <dgm:spPr/>
      <dgm:t>
        <a:bodyPr/>
        <a:lstStyle/>
        <a:p>
          <a:endParaRPr lang="da-DK"/>
        </a:p>
      </dgm:t>
    </dgm:pt>
    <dgm:pt modelId="{6C89512C-5D40-0248-B69B-9ED8B7FC9AE9}" type="pres">
      <dgm:prSet presAssocID="{C205E582-2B39-1F4F-A5C0-283D7295ED04}" presName="node" presStyleLbl="vennNode1" presStyleIdx="7" presStyleCnt="9">
        <dgm:presLayoutVars>
          <dgm:bulletEnabled val="1"/>
        </dgm:presLayoutVars>
      </dgm:prSet>
      <dgm:spPr/>
      <dgm:t>
        <a:bodyPr/>
        <a:lstStyle/>
        <a:p>
          <a:endParaRPr lang="da-DK"/>
        </a:p>
      </dgm:t>
    </dgm:pt>
    <dgm:pt modelId="{FF95BE66-F768-2541-B208-0E4EA9CEA30C}" type="pres">
      <dgm:prSet presAssocID="{314FB2CA-618D-7B47-A0A3-B12C3664FE7E}" presName="node" presStyleLbl="vennNode1" presStyleIdx="8" presStyleCnt="9">
        <dgm:presLayoutVars>
          <dgm:bulletEnabled val="1"/>
        </dgm:presLayoutVars>
      </dgm:prSet>
      <dgm:spPr/>
      <dgm:t>
        <a:bodyPr/>
        <a:lstStyle/>
        <a:p>
          <a:endParaRPr lang="da-DK"/>
        </a:p>
      </dgm:t>
    </dgm:pt>
  </dgm:ptLst>
  <dgm:cxnLst>
    <dgm:cxn modelId="{552CD755-FE1D-504E-B152-C63F900F2DF8}" srcId="{7C21E219-5D18-CD48-931A-22DE8DA142D4}" destId="{3089B4E2-0519-7548-844E-1AAAE9F10EF2}" srcOrd="2" destOrd="0" parTransId="{2354C1F5-752D-3A4A-B868-1FA94102777D}" sibTransId="{F895B616-7E01-0246-AF8C-6BC5700251DD}"/>
    <dgm:cxn modelId="{02A6E25B-863C-48FA-81B8-B690D9065FBD}" type="presOf" srcId="{3AAB4EBC-CB0D-B947-B7E4-373338287381}" destId="{C05BBAEB-87A3-C242-AA38-AAB20590338B}" srcOrd="0" destOrd="0" presId="urn:microsoft.com/office/officeart/2005/8/layout/radial3"/>
    <dgm:cxn modelId="{63C7AC7E-0B2D-8745-871F-59441F7BDDBA}" srcId="{7C21E219-5D18-CD48-931A-22DE8DA142D4}" destId="{3AAB4EBC-CB0D-B947-B7E4-373338287381}" srcOrd="3" destOrd="0" parTransId="{DD7FFB65-FF33-304F-800E-8F753A03BFA6}" sibTransId="{7D4966D7-FB64-AB40-9379-192ED498DF78}"/>
    <dgm:cxn modelId="{010DC1F4-E56F-4A7A-A43B-270E3A9F3B98}" type="presOf" srcId="{EE8B39F7-1E15-4C44-8AAE-5B3DC6538261}" destId="{98E4A641-0DB6-4349-836E-2FFF17563308}" srcOrd="0" destOrd="0" presId="urn:microsoft.com/office/officeart/2005/8/layout/radial3"/>
    <dgm:cxn modelId="{6165FB9C-645E-492A-A00F-AD2272D71F60}" type="presOf" srcId="{3089B4E2-0519-7548-844E-1AAAE9F10EF2}" destId="{02A71C43-8FD7-1245-8BE1-74BDEF7952A8}" srcOrd="0" destOrd="0" presId="urn:microsoft.com/office/officeart/2005/8/layout/radial3"/>
    <dgm:cxn modelId="{D80526BA-176E-844B-949C-1E4B7D8D3CCF}" srcId="{7C21E219-5D18-CD48-931A-22DE8DA142D4}" destId="{899A90E3-1D5E-F24C-9A72-E115EE25B6C5}" srcOrd="0" destOrd="0" parTransId="{743FC208-8B40-C941-8053-5EF802476FD3}" sibTransId="{6A20F077-03B5-174F-BA52-B3B9E7D79EF3}"/>
    <dgm:cxn modelId="{62E28D15-B482-4C47-BF27-1DF7B656847D}" type="presOf" srcId="{D40CF0FB-02CD-5142-AD78-C5B997D224B5}" destId="{4009582B-D7F3-6B4F-B0BC-C1C803D6487A}" srcOrd="0" destOrd="0" presId="urn:microsoft.com/office/officeart/2005/8/layout/radial3"/>
    <dgm:cxn modelId="{B85BCAB6-264C-4616-8F28-945740BEDE17}" type="presOf" srcId="{9D3B866E-2432-EC4F-936A-E6CA618A2271}" destId="{63745E2E-BF79-614E-BEA5-C772A5946412}" srcOrd="0" destOrd="0" presId="urn:microsoft.com/office/officeart/2005/8/layout/radial3"/>
    <dgm:cxn modelId="{43D108BE-6B06-A64B-897A-4D3ED95E4DD0}" srcId="{7C21E219-5D18-CD48-931A-22DE8DA142D4}" destId="{C205E582-2B39-1F4F-A5C0-283D7295ED04}" srcOrd="6" destOrd="0" parTransId="{EF99AD2D-56CE-3746-8842-AA3FD2C6748E}" sibTransId="{9F8991F1-4C18-0D48-8B41-CD6CAC514F99}"/>
    <dgm:cxn modelId="{B74C13A9-2028-4FB9-86A8-9E2109B135A6}" type="presOf" srcId="{7C21E219-5D18-CD48-931A-22DE8DA142D4}" destId="{1AC4FD7C-A9E2-EA4B-81D9-85AA20456F73}" srcOrd="0" destOrd="0" presId="urn:microsoft.com/office/officeart/2005/8/layout/radial3"/>
    <dgm:cxn modelId="{E9C19303-D9A3-A249-A6D7-3B6C9A1B502F}" srcId="{7C21E219-5D18-CD48-931A-22DE8DA142D4}" destId="{314FB2CA-618D-7B47-A0A3-B12C3664FE7E}" srcOrd="7" destOrd="0" parTransId="{6909997E-6C80-854F-AAD6-B3444EE0DD0F}" sibTransId="{879C3D72-5EAE-7843-BFC9-FA3FC03188C5}"/>
    <dgm:cxn modelId="{238AB464-3380-1E41-8823-2D46BE93FA17}" srcId="{D40CF0FB-02CD-5142-AD78-C5B997D224B5}" destId="{7C21E219-5D18-CD48-931A-22DE8DA142D4}" srcOrd="0" destOrd="0" parTransId="{B19F8DC2-C5CB-2242-96F5-FF22E1446897}" sibTransId="{8E89D8D4-3A46-4C4A-A95C-25CE99970945}"/>
    <dgm:cxn modelId="{605E4719-22DE-4776-A275-FF6400396BAB}" type="presOf" srcId="{C205E582-2B39-1F4F-A5C0-283D7295ED04}" destId="{6C89512C-5D40-0248-B69B-9ED8B7FC9AE9}" srcOrd="0" destOrd="0" presId="urn:microsoft.com/office/officeart/2005/8/layout/radial3"/>
    <dgm:cxn modelId="{7CF8BF21-6833-463E-B8E3-75566EE93EE0}" type="presOf" srcId="{314FB2CA-618D-7B47-A0A3-B12C3664FE7E}" destId="{FF95BE66-F768-2541-B208-0E4EA9CEA30C}" srcOrd="0" destOrd="0" presId="urn:microsoft.com/office/officeart/2005/8/layout/radial3"/>
    <dgm:cxn modelId="{62DA2453-FAB4-487B-A602-62CE0C54F40E}" type="presOf" srcId="{E2E6929C-11AA-2846-AEF3-19A148187ABB}" destId="{45584264-0AD7-6B44-8FA2-44673E0BE85A}" srcOrd="0" destOrd="0" presId="urn:microsoft.com/office/officeart/2005/8/layout/radial3"/>
    <dgm:cxn modelId="{076DA886-7062-344A-B287-33D0FDBB18D8}" srcId="{7C21E219-5D18-CD48-931A-22DE8DA142D4}" destId="{9D3B866E-2432-EC4F-936A-E6CA618A2271}" srcOrd="4" destOrd="0" parTransId="{B9719ED5-5D28-534C-B2DD-2818A57A5869}" sibTransId="{A21E73FD-E068-DB48-9FB4-70B2AE2B895F}"/>
    <dgm:cxn modelId="{DE48E35C-69F2-2547-AE19-9DC85FE8DD55}" srcId="{7C21E219-5D18-CD48-931A-22DE8DA142D4}" destId="{E2E6929C-11AA-2846-AEF3-19A148187ABB}" srcOrd="1" destOrd="0" parTransId="{DD230F37-A22A-5948-8529-6CFB5EB619C0}" sibTransId="{AD337C9E-1B80-BF47-8951-AA57C7D972F4}"/>
    <dgm:cxn modelId="{E65FE20F-9733-DA4F-9640-751B7457DF53}" srcId="{7C21E219-5D18-CD48-931A-22DE8DA142D4}" destId="{EE8B39F7-1E15-4C44-8AAE-5B3DC6538261}" srcOrd="5" destOrd="0" parTransId="{1FB55D75-3DFA-4D4D-BE34-83834E819831}" sibTransId="{C20A21FC-BE4E-C549-B370-FE799F78D3CB}"/>
    <dgm:cxn modelId="{F84F75A2-AFA5-4286-935D-DCA13B0B95FA}" type="presOf" srcId="{899A90E3-1D5E-F24C-9A72-E115EE25B6C5}" destId="{50C3472D-54E4-CF40-969E-5F16E61580FF}" srcOrd="0" destOrd="0" presId="urn:microsoft.com/office/officeart/2005/8/layout/radial3"/>
    <dgm:cxn modelId="{9DA9436F-1610-4FBD-94D5-FA158D8826CE}" type="presParOf" srcId="{4009582B-D7F3-6B4F-B0BC-C1C803D6487A}" destId="{704B623F-28BA-174A-AFE9-3291892D4E62}" srcOrd="0" destOrd="0" presId="urn:microsoft.com/office/officeart/2005/8/layout/radial3"/>
    <dgm:cxn modelId="{58A9389C-3972-453B-8078-26F5B51AFB07}" type="presParOf" srcId="{704B623F-28BA-174A-AFE9-3291892D4E62}" destId="{1AC4FD7C-A9E2-EA4B-81D9-85AA20456F73}" srcOrd="0" destOrd="0" presId="urn:microsoft.com/office/officeart/2005/8/layout/radial3"/>
    <dgm:cxn modelId="{657259A4-A805-4EFB-895E-9EB5ED3F3B17}" type="presParOf" srcId="{704B623F-28BA-174A-AFE9-3291892D4E62}" destId="{50C3472D-54E4-CF40-969E-5F16E61580FF}" srcOrd="1" destOrd="0" presId="urn:microsoft.com/office/officeart/2005/8/layout/radial3"/>
    <dgm:cxn modelId="{9D1E5221-3482-4382-9DF7-402D3EBD1023}" type="presParOf" srcId="{704B623F-28BA-174A-AFE9-3291892D4E62}" destId="{45584264-0AD7-6B44-8FA2-44673E0BE85A}" srcOrd="2" destOrd="0" presId="urn:microsoft.com/office/officeart/2005/8/layout/radial3"/>
    <dgm:cxn modelId="{DB251353-EB2C-4F04-8EBF-B906F15DBED9}" type="presParOf" srcId="{704B623F-28BA-174A-AFE9-3291892D4E62}" destId="{02A71C43-8FD7-1245-8BE1-74BDEF7952A8}" srcOrd="3" destOrd="0" presId="urn:microsoft.com/office/officeart/2005/8/layout/radial3"/>
    <dgm:cxn modelId="{4373E15F-F50A-4363-B995-B14EF8D7D206}" type="presParOf" srcId="{704B623F-28BA-174A-AFE9-3291892D4E62}" destId="{C05BBAEB-87A3-C242-AA38-AAB20590338B}" srcOrd="4" destOrd="0" presId="urn:microsoft.com/office/officeart/2005/8/layout/radial3"/>
    <dgm:cxn modelId="{51E23F54-2CFF-4099-9F81-199C12533315}" type="presParOf" srcId="{704B623F-28BA-174A-AFE9-3291892D4E62}" destId="{63745E2E-BF79-614E-BEA5-C772A5946412}" srcOrd="5" destOrd="0" presId="urn:microsoft.com/office/officeart/2005/8/layout/radial3"/>
    <dgm:cxn modelId="{7AE6E99A-FF80-48B1-87C8-CC6781B3B585}" type="presParOf" srcId="{704B623F-28BA-174A-AFE9-3291892D4E62}" destId="{98E4A641-0DB6-4349-836E-2FFF17563308}" srcOrd="6" destOrd="0" presId="urn:microsoft.com/office/officeart/2005/8/layout/radial3"/>
    <dgm:cxn modelId="{050CD013-3358-4A6A-A643-D2E1740784A9}" type="presParOf" srcId="{704B623F-28BA-174A-AFE9-3291892D4E62}" destId="{6C89512C-5D40-0248-B69B-9ED8B7FC9AE9}" srcOrd="7" destOrd="0" presId="urn:microsoft.com/office/officeart/2005/8/layout/radial3"/>
    <dgm:cxn modelId="{E94CA165-C5A4-4E34-8DEF-8BE07F0D7AB6}" type="presParOf" srcId="{704B623F-28BA-174A-AFE9-3291892D4E62}" destId="{FF95BE66-F768-2541-B208-0E4EA9CEA30C}" srcOrd="8" destOrd="0" presId="urn:microsoft.com/office/officeart/2005/8/layout/radial3"/>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AA82FB-7A21-F04A-9465-6B7B70B450AE}" type="doc">
      <dgm:prSet loTypeId="urn:microsoft.com/office/officeart/2005/8/layout/cycle3" loCatId="cycle" qsTypeId="urn:microsoft.com/office/officeart/2005/8/quickstyle/simple4" qsCatId="simple" csTypeId="urn:microsoft.com/office/officeart/2005/8/colors/accent1_2" csCatId="accent1" phldr="1"/>
      <dgm:spPr/>
      <dgm:t>
        <a:bodyPr/>
        <a:lstStyle/>
        <a:p>
          <a:endParaRPr lang="da-DK"/>
        </a:p>
      </dgm:t>
    </dgm:pt>
    <dgm:pt modelId="{65459118-ADD2-8B40-86F6-8368F3549B32}">
      <dgm:prSet phldrT="[Tekst]" custT="1"/>
      <dgm:spPr>
        <a:solidFill>
          <a:srgbClr val="008000">
            <a:alpha val="39000"/>
          </a:srgbClr>
        </a:solidFill>
      </dgm:spPr>
      <dgm:t>
        <a:bodyPr/>
        <a:lstStyle/>
        <a:p>
          <a:pPr algn="ctr"/>
          <a:r>
            <a:rPr lang="da-DK" sz="2000" b="1" dirty="0" smtClean="0">
              <a:solidFill>
                <a:schemeClr val="tx1"/>
              </a:solidFill>
              <a:latin typeface="+mj-lt"/>
              <a:cs typeface="Times New Roman"/>
            </a:rPr>
            <a:t>Lobbying</a:t>
          </a:r>
          <a:endParaRPr lang="da-DK" sz="2000" b="1" dirty="0">
            <a:solidFill>
              <a:schemeClr val="tx1"/>
            </a:solidFill>
            <a:latin typeface="+mj-lt"/>
            <a:cs typeface="Times New Roman"/>
          </a:endParaRPr>
        </a:p>
      </dgm:t>
    </dgm:pt>
    <dgm:pt modelId="{CCF43E14-9E4F-A647-A3A2-730B15505A63}" type="parTrans" cxnId="{FCA6C3EB-0360-C546-91AD-A06F4FA75B5D}">
      <dgm:prSet/>
      <dgm:spPr/>
      <dgm:t>
        <a:bodyPr/>
        <a:lstStyle/>
        <a:p>
          <a:endParaRPr lang="da-DK"/>
        </a:p>
      </dgm:t>
    </dgm:pt>
    <dgm:pt modelId="{07BE8E6E-6E62-CA4E-A43A-DD06A4B3E0E2}" type="sibTrans" cxnId="{FCA6C3EB-0360-C546-91AD-A06F4FA75B5D}">
      <dgm:prSet/>
      <dgm:spPr/>
      <dgm:t>
        <a:bodyPr/>
        <a:lstStyle/>
        <a:p>
          <a:endParaRPr lang="da-DK"/>
        </a:p>
      </dgm:t>
    </dgm:pt>
    <dgm:pt modelId="{62102B44-CE3E-C545-BCBB-F4313249B9FF}">
      <dgm:prSet phldrT="[Tekst]" custT="1"/>
      <dgm:spPr>
        <a:solidFill>
          <a:srgbClr val="008000">
            <a:alpha val="39000"/>
          </a:srgbClr>
        </a:solidFill>
      </dgm:spPr>
      <dgm:t>
        <a:bodyPr/>
        <a:lstStyle/>
        <a:p>
          <a:r>
            <a:rPr lang="da-DK" sz="2000" b="1" dirty="0" smtClean="0">
              <a:solidFill>
                <a:schemeClr val="tx1"/>
              </a:solidFill>
              <a:latin typeface="+mj-lt"/>
              <a:cs typeface="Times"/>
            </a:rPr>
            <a:t>Support/ Research</a:t>
          </a:r>
        </a:p>
        <a:p>
          <a:r>
            <a:rPr lang="da-DK" sz="2000" b="0" dirty="0" smtClean="0">
              <a:solidFill>
                <a:srgbClr val="000000"/>
              </a:solidFill>
              <a:latin typeface="+mj-lt"/>
              <a:cs typeface="Times"/>
            </a:rPr>
            <a:t>Find out evidence for your arguments as well as those of others</a:t>
          </a:r>
          <a:endParaRPr lang="da-DK" sz="2000" b="0" dirty="0">
            <a:solidFill>
              <a:srgbClr val="000000"/>
            </a:solidFill>
            <a:latin typeface="+mj-lt"/>
            <a:cs typeface="Times"/>
          </a:endParaRPr>
        </a:p>
      </dgm:t>
    </dgm:pt>
    <dgm:pt modelId="{297F27CA-C903-D648-ABCE-0F0A88152AE6}" type="parTrans" cxnId="{C362547C-3A24-1D41-9651-6FFD1E88CDAE}">
      <dgm:prSet/>
      <dgm:spPr/>
      <dgm:t>
        <a:bodyPr/>
        <a:lstStyle/>
        <a:p>
          <a:endParaRPr lang="da-DK"/>
        </a:p>
      </dgm:t>
    </dgm:pt>
    <dgm:pt modelId="{DA62DDD0-E796-EB4C-8C4F-BAFD0E6C2F68}" type="sibTrans" cxnId="{C362547C-3A24-1D41-9651-6FFD1E88CDAE}">
      <dgm:prSet/>
      <dgm:spPr/>
      <dgm:t>
        <a:bodyPr/>
        <a:lstStyle/>
        <a:p>
          <a:endParaRPr lang="da-DK"/>
        </a:p>
      </dgm:t>
    </dgm:pt>
    <dgm:pt modelId="{7462C2AA-D27D-234D-BDFC-48BE11E97E82}">
      <dgm:prSet phldrT="[Tekst]" custT="1"/>
      <dgm:spPr>
        <a:solidFill>
          <a:srgbClr val="008000">
            <a:alpha val="39000"/>
          </a:srgbClr>
        </a:solidFill>
      </dgm:spPr>
      <dgm:t>
        <a:bodyPr/>
        <a:lstStyle/>
        <a:p>
          <a:pPr algn="ctr"/>
          <a:r>
            <a:rPr lang="da-DK" sz="2000" b="1" dirty="0" smtClean="0">
              <a:solidFill>
                <a:schemeClr val="tx1"/>
              </a:solidFill>
              <a:latin typeface="+mj-lt"/>
              <a:cs typeface="Times"/>
            </a:rPr>
            <a:t>Advocacy</a:t>
          </a:r>
          <a:endParaRPr lang="da-DK" sz="2000" b="1" dirty="0">
            <a:solidFill>
              <a:schemeClr val="tx1"/>
            </a:solidFill>
            <a:latin typeface="+mj-lt"/>
            <a:cs typeface="Times"/>
          </a:endParaRPr>
        </a:p>
      </dgm:t>
    </dgm:pt>
    <dgm:pt modelId="{474D701E-BA03-FF49-8DD2-3AD8E99EEDE7}" type="parTrans" cxnId="{09C92B34-C24A-A340-A8E3-F0DB0C460637}">
      <dgm:prSet/>
      <dgm:spPr/>
      <dgm:t>
        <a:bodyPr/>
        <a:lstStyle/>
        <a:p>
          <a:endParaRPr lang="da-DK"/>
        </a:p>
      </dgm:t>
    </dgm:pt>
    <dgm:pt modelId="{ADFD1C09-63E2-CF4A-BABE-B18405386348}" type="sibTrans" cxnId="{09C92B34-C24A-A340-A8E3-F0DB0C460637}">
      <dgm:prSet/>
      <dgm:spPr/>
      <dgm:t>
        <a:bodyPr/>
        <a:lstStyle/>
        <a:p>
          <a:endParaRPr lang="da-DK"/>
        </a:p>
      </dgm:t>
    </dgm:pt>
    <dgm:pt modelId="{338B0D13-C39B-0C4F-BF5F-1D667F47A93D}">
      <dgm:prSet phldrT="[Tekst]" custT="1"/>
      <dgm:spPr/>
      <dgm:t>
        <a:bodyPr/>
        <a:lstStyle/>
        <a:p>
          <a:pPr algn="l"/>
          <a:r>
            <a:rPr lang="da-DK" sz="2000" dirty="0" smtClean="0">
              <a:solidFill>
                <a:srgbClr val="000000"/>
              </a:solidFill>
              <a:latin typeface="+mn-lt"/>
              <a:cs typeface="Times"/>
            </a:rPr>
            <a:t>Write articles</a:t>
          </a:r>
          <a:endParaRPr lang="da-DK" sz="2000" dirty="0">
            <a:solidFill>
              <a:srgbClr val="000000"/>
            </a:solidFill>
            <a:latin typeface="Times"/>
            <a:cs typeface="Times"/>
          </a:endParaRPr>
        </a:p>
      </dgm:t>
    </dgm:pt>
    <dgm:pt modelId="{4ED7F2F4-8B23-D249-A907-30208D363C94}" type="parTrans" cxnId="{F7FBB2A6-E3E5-3B43-85FC-4BE63BEAD100}">
      <dgm:prSet/>
      <dgm:spPr/>
      <dgm:t>
        <a:bodyPr/>
        <a:lstStyle/>
        <a:p>
          <a:endParaRPr lang="da-DK"/>
        </a:p>
      </dgm:t>
    </dgm:pt>
    <dgm:pt modelId="{29978641-AB6E-B44A-BF4D-1995FE0E8CE9}" type="sibTrans" cxnId="{F7FBB2A6-E3E5-3B43-85FC-4BE63BEAD100}">
      <dgm:prSet/>
      <dgm:spPr/>
      <dgm:t>
        <a:bodyPr/>
        <a:lstStyle/>
        <a:p>
          <a:endParaRPr lang="da-DK"/>
        </a:p>
      </dgm:t>
    </dgm:pt>
    <dgm:pt modelId="{3A5D7776-72EF-5546-8B5F-A204CDE722A0}">
      <dgm:prSet custT="1"/>
      <dgm:spPr/>
      <dgm:t>
        <a:bodyPr/>
        <a:lstStyle/>
        <a:p>
          <a:pPr algn="l"/>
          <a:r>
            <a:rPr lang="da-DK" sz="2000" baseline="0" dirty="0" err="1" smtClean="0">
              <a:solidFill>
                <a:srgbClr val="000000"/>
              </a:solidFill>
              <a:latin typeface="+mj-lt"/>
              <a:cs typeface="Times"/>
            </a:rPr>
            <a:t>Write</a:t>
          </a:r>
          <a:r>
            <a:rPr lang="da-DK" sz="2000" baseline="0" dirty="0" smtClean="0">
              <a:solidFill>
                <a:srgbClr val="000000"/>
              </a:solidFill>
              <a:latin typeface="+mj-lt"/>
              <a:cs typeface="Times"/>
            </a:rPr>
            <a:t> letter </a:t>
          </a:r>
          <a:r>
            <a:rPr lang="da-DK" sz="2000" baseline="0" dirty="0" err="1" smtClean="0">
              <a:solidFill>
                <a:srgbClr val="000000"/>
              </a:solidFill>
              <a:latin typeface="+mj-lt"/>
              <a:cs typeface="Times"/>
            </a:rPr>
            <a:t>explaining</a:t>
          </a:r>
          <a:r>
            <a:rPr lang="da-DK" sz="2000" baseline="0" dirty="0" smtClean="0">
              <a:solidFill>
                <a:srgbClr val="000000"/>
              </a:solidFill>
              <a:latin typeface="+mj-lt"/>
              <a:cs typeface="Times"/>
            </a:rPr>
            <a:t> </a:t>
          </a:r>
          <a:r>
            <a:rPr lang="da-DK" sz="2000" baseline="0" dirty="0" err="1" smtClean="0">
              <a:solidFill>
                <a:srgbClr val="000000"/>
              </a:solidFill>
              <a:latin typeface="+mj-lt"/>
              <a:cs typeface="Times"/>
            </a:rPr>
            <a:t>concern</a:t>
          </a:r>
          <a:r>
            <a:rPr lang="da-DK" sz="2000" baseline="0" dirty="0" smtClean="0">
              <a:solidFill>
                <a:srgbClr val="000000"/>
              </a:solidFill>
              <a:latin typeface="+mj-lt"/>
              <a:cs typeface="Times"/>
            </a:rPr>
            <a:t> </a:t>
          </a:r>
        </a:p>
      </dgm:t>
    </dgm:pt>
    <dgm:pt modelId="{6A435B41-D7F5-774E-BA0C-BB3CF1505C82}" type="parTrans" cxnId="{D8794603-ADE4-2646-A55B-AAF519C1D274}">
      <dgm:prSet/>
      <dgm:spPr/>
      <dgm:t>
        <a:bodyPr/>
        <a:lstStyle/>
        <a:p>
          <a:endParaRPr lang="da-DK"/>
        </a:p>
      </dgm:t>
    </dgm:pt>
    <dgm:pt modelId="{3689173B-21D6-9842-B9CE-5F6A6BC5EFCC}" type="sibTrans" cxnId="{D8794603-ADE4-2646-A55B-AAF519C1D274}">
      <dgm:prSet/>
      <dgm:spPr/>
      <dgm:t>
        <a:bodyPr/>
        <a:lstStyle/>
        <a:p>
          <a:endParaRPr lang="da-DK"/>
        </a:p>
      </dgm:t>
    </dgm:pt>
    <dgm:pt modelId="{45B8A4AD-CE0E-3E43-8E4D-C1DC21F25392}">
      <dgm:prSet custT="1"/>
      <dgm:spPr/>
      <dgm:t>
        <a:bodyPr/>
        <a:lstStyle/>
        <a:p>
          <a:pPr algn="l"/>
          <a:r>
            <a:rPr lang="da-DK" sz="2000" baseline="0" dirty="0" smtClean="0">
              <a:solidFill>
                <a:srgbClr val="000000"/>
              </a:solidFill>
              <a:latin typeface="+mj-lt"/>
              <a:cs typeface="Times"/>
            </a:rPr>
            <a:t>Meet to discuss facts and best practice from other countries</a:t>
          </a:r>
        </a:p>
      </dgm:t>
    </dgm:pt>
    <dgm:pt modelId="{FD1D66AF-4A7A-9D47-88B4-49FDD5C164E3}" type="parTrans" cxnId="{1BA4CA8D-E993-0246-93B2-22736D19AEE2}">
      <dgm:prSet/>
      <dgm:spPr/>
      <dgm:t>
        <a:bodyPr/>
        <a:lstStyle/>
        <a:p>
          <a:endParaRPr lang="da-DK"/>
        </a:p>
      </dgm:t>
    </dgm:pt>
    <dgm:pt modelId="{E847FB7A-26CA-8B48-9E7D-F2D37EEE2018}" type="sibTrans" cxnId="{1BA4CA8D-E993-0246-93B2-22736D19AEE2}">
      <dgm:prSet/>
      <dgm:spPr/>
      <dgm:t>
        <a:bodyPr/>
        <a:lstStyle/>
        <a:p>
          <a:endParaRPr lang="da-DK"/>
        </a:p>
      </dgm:t>
    </dgm:pt>
    <dgm:pt modelId="{ADAF7A6C-F404-FA47-8FBA-D6756888D5D1}">
      <dgm:prSet phldrT="[Tekst]" custT="1"/>
      <dgm:spPr/>
      <dgm:t>
        <a:bodyPr/>
        <a:lstStyle/>
        <a:p>
          <a:pPr algn="l"/>
          <a:r>
            <a:rPr lang="da-DK" sz="2000" dirty="0" smtClean="0">
              <a:solidFill>
                <a:srgbClr val="000000"/>
              </a:solidFill>
              <a:latin typeface="+mn-lt"/>
              <a:cs typeface="Times"/>
            </a:rPr>
            <a:t>Make campaign material to gain support and involvement from others</a:t>
          </a:r>
          <a:endParaRPr lang="da-DK" sz="2000" dirty="0">
            <a:solidFill>
              <a:srgbClr val="000000"/>
            </a:solidFill>
            <a:latin typeface="+mn-lt"/>
            <a:cs typeface="Times"/>
          </a:endParaRPr>
        </a:p>
      </dgm:t>
    </dgm:pt>
    <dgm:pt modelId="{B25326D2-C20B-CA45-8853-58A26364B65A}" type="parTrans" cxnId="{B6D8C71C-3241-6341-8DF4-0AC55BAD556D}">
      <dgm:prSet/>
      <dgm:spPr/>
      <dgm:t>
        <a:bodyPr/>
        <a:lstStyle/>
        <a:p>
          <a:endParaRPr lang="da-DK"/>
        </a:p>
      </dgm:t>
    </dgm:pt>
    <dgm:pt modelId="{9CB0851A-59FA-4F40-AD4A-D753CEA6733A}" type="sibTrans" cxnId="{B6D8C71C-3241-6341-8DF4-0AC55BAD556D}">
      <dgm:prSet/>
      <dgm:spPr/>
      <dgm:t>
        <a:bodyPr/>
        <a:lstStyle/>
        <a:p>
          <a:endParaRPr lang="da-DK"/>
        </a:p>
      </dgm:t>
    </dgm:pt>
    <dgm:pt modelId="{9B59A296-E545-8741-8FB3-BC016777BE69}" type="pres">
      <dgm:prSet presAssocID="{CDAA82FB-7A21-F04A-9465-6B7B70B450AE}" presName="Name0" presStyleCnt="0">
        <dgm:presLayoutVars>
          <dgm:dir/>
          <dgm:resizeHandles val="exact"/>
        </dgm:presLayoutVars>
      </dgm:prSet>
      <dgm:spPr/>
      <dgm:t>
        <a:bodyPr/>
        <a:lstStyle/>
        <a:p>
          <a:endParaRPr lang="da-DK"/>
        </a:p>
      </dgm:t>
    </dgm:pt>
    <dgm:pt modelId="{8016314F-8A0C-1C45-9A1C-B67D81ACE32B}" type="pres">
      <dgm:prSet presAssocID="{CDAA82FB-7A21-F04A-9465-6B7B70B450AE}" presName="cycle" presStyleCnt="0"/>
      <dgm:spPr/>
    </dgm:pt>
    <dgm:pt modelId="{94DBD462-B66C-5347-82D9-71612EF84568}" type="pres">
      <dgm:prSet presAssocID="{65459118-ADD2-8B40-86F6-8368F3549B32}" presName="nodeFirstNode" presStyleLbl="node1" presStyleIdx="0" presStyleCnt="3" custScaleY="139188" custRadScaleRad="87886">
        <dgm:presLayoutVars>
          <dgm:bulletEnabled val="1"/>
        </dgm:presLayoutVars>
      </dgm:prSet>
      <dgm:spPr/>
      <dgm:t>
        <a:bodyPr/>
        <a:lstStyle/>
        <a:p>
          <a:endParaRPr lang="da-DK"/>
        </a:p>
      </dgm:t>
    </dgm:pt>
    <dgm:pt modelId="{613E35FE-230D-1E41-B6CC-4899E71AD5C9}" type="pres">
      <dgm:prSet presAssocID="{07BE8E6E-6E62-CA4E-A43A-DD06A4B3E0E2}" presName="sibTransFirstNode" presStyleLbl="bgShp" presStyleIdx="0" presStyleCnt="1"/>
      <dgm:spPr/>
      <dgm:t>
        <a:bodyPr/>
        <a:lstStyle/>
        <a:p>
          <a:endParaRPr lang="da-DK"/>
        </a:p>
      </dgm:t>
    </dgm:pt>
    <dgm:pt modelId="{4D9C3551-726C-7B40-9157-753D8436806C}" type="pres">
      <dgm:prSet presAssocID="{62102B44-CE3E-C545-BCBB-F4313249B9FF}" presName="nodeFollowingNodes" presStyleLbl="node1" presStyleIdx="1" presStyleCnt="3" custScaleY="125400" custRadScaleRad="95071" custRadScaleInc="-6260">
        <dgm:presLayoutVars>
          <dgm:bulletEnabled val="1"/>
        </dgm:presLayoutVars>
      </dgm:prSet>
      <dgm:spPr/>
      <dgm:t>
        <a:bodyPr/>
        <a:lstStyle/>
        <a:p>
          <a:endParaRPr lang="da-DK"/>
        </a:p>
      </dgm:t>
    </dgm:pt>
    <dgm:pt modelId="{2EFC1FB4-E654-F34C-A500-942960B3BE07}" type="pres">
      <dgm:prSet presAssocID="{7462C2AA-D27D-234D-BDFC-48BE11E97E82}" presName="nodeFollowingNodes" presStyleLbl="node1" presStyleIdx="2" presStyleCnt="3" custScaleY="123229" custRadScaleRad="95071" custRadScaleInc="6260">
        <dgm:presLayoutVars>
          <dgm:bulletEnabled val="1"/>
        </dgm:presLayoutVars>
      </dgm:prSet>
      <dgm:spPr/>
      <dgm:t>
        <a:bodyPr/>
        <a:lstStyle/>
        <a:p>
          <a:endParaRPr lang="da-DK"/>
        </a:p>
      </dgm:t>
    </dgm:pt>
  </dgm:ptLst>
  <dgm:cxnLst>
    <dgm:cxn modelId="{09C92B34-C24A-A340-A8E3-F0DB0C460637}" srcId="{CDAA82FB-7A21-F04A-9465-6B7B70B450AE}" destId="{7462C2AA-D27D-234D-BDFC-48BE11E97E82}" srcOrd="2" destOrd="0" parTransId="{474D701E-BA03-FF49-8DD2-3AD8E99EEDE7}" sibTransId="{ADFD1C09-63E2-CF4A-BABE-B18405386348}"/>
    <dgm:cxn modelId="{75DE8D96-07C8-4F59-97C4-899354ADC6D6}" type="presOf" srcId="{7462C2AA-D27D-234D-BDFC-48BE11E97E82}" destId="{2EFC1FB4-E654-F34C-A500-942960B3BE07}" srcOrd="0" destOrd="0" presId="urn:microsoft.com/office/officeart/2005/8/layout/cycle3"/>
    <dgm:cxn modelId="{D8794603-ADE4-2646-A55B-AAF519C1D274}" srcId="{65459118-ADD2-8B40-86F6-8368F3549B32}" destId="{3A5D7776-72EF-5546-8B5F-A204CDE722A0}" srcOrd="0" destOrd="0" parTransId="{6A435B41-D7F5-774E-BA0C-BB3CF1505C82}" sibTransId="{3689173B-21D6-9842-B9CE-5F6A6BC5EFCC}"/>
    <dgm:cxn modelId="{3815BE3C-5A17-4FEE-B1C6-28F26CC9FE46}" type="presOf" srcId="{CDAA82FB-7A21-F04A-9465-6B7B70B450AE}" destId="{9B59A296-E545-8741-8FB3-BC016777BE69}" srcOrd="0" destOrd="0" presId="urn:microsoft.com/office/officeart/2005/8/layout/cycle3"/>
    <dgm:cxn modelId="{B6D8C71C-3241-6341-8DF4-0AC55BAD556D}" srcId="{7462C2AA-D27D-234D-BDFC-48BE11E97E82}" destId="{ADAF7A6C-F404-FA47-8FBA-D6756888D5D1}" srcOrd="0" destOrd="0" parTransId="{B25326D2-C20B-CA45-8853-58A26364B65A}" sibTransId="{9CB0851A-59FA-4F40-AD4A-D753CEA6733A}"/>
    <dgm:cxn modelId="{1BA4CA8D-E993-0246-93B2-22736D19AEE2}" srcId="{65459118-ADD2-8B40-86F6-8368F3549B32}" destId="{45B8A4AD-CE0E-3E43-8E4D-C1DC21F25392}" srcOrd="1" destOrd="0" parTransId="{FD1D66AF-4A7A-9D47-88B4-49FDD5C164E3}" sibTransId="{E847FB7A-26CA-8B48-9E7D-F2D37EEE2018}"/>
    <dgm:cxn modelId="{FCA6C3EB-0360-C546-91AD-A06F4FA75B5D}" srcId="{CDAA82FB-7A21-F04A-9465-6B7B70B450AE}" destId="{65459118-ADD2-8B40-86F6-8368F3549B32}" srcOrd="0" destOrd="0" parTransId="{CCF43E14-9E4F-A647-A3A2-730B15505A63}" sibTransId="{07BE8E6E-6E62-CA4E-A43A-DD06A4B3E0E2}"/>
    <dgm:cxn modelId="{6A94C8B8-B93F-466B-AB2B-EB559F8D6936}" type="presOf" srcId="{07BE8E6E-6E62-CA4E-A43A-DD06A4B3E0E2}" destId="{613E35FE-230D-1E41-B6CC-4899E71AD5C9}" srcOrd="0" destOrd="0" presId="urn:microsoft.com/office/officeart/2005/8/layout/cycle3"/>
    <dgm:cxn modelId="{F6EC6BA9-B7AB-4FA6-9450-4EF4E3BBD983}" type="presOf" srcId="{65459118-ADD2-8B40-86F6-8368F3549B32}" destId="{94DBD462-B66C-5347-82D9-71612EF84568}" srcOrd="0" destOrd="0" presId="urn:microsoft.com/office/officeart/2005/8/layout/cycle3"/>
    <dgm:cxn modelId="{E9C4F1CB-98BF-4F7C-8F0C-9E189CE77170}" type="presOf" srcId="{ADAF7A6C-F404-FA47-8FBA-D6756888D5D1}" destId="{2EFC1FB4-E654-F34C-A500-942960B3BE07}" srcOrd="0" destOrd="1" presId="urn:microsoft.com/office/officeart/2005/8/layout/cycle3"/>
    <dgm:cxn modelId="{F7FBB2A6-E3E5-3B43-85FC-4BE63BEAD100}" srcId="{7462C2AA-D27D-234D-BDFC-48BE11E97E82}" destId="{338B0D13-C39B-0C4F-BF5F-1D667F47A93D}" srcOrd="1" destOrd="0" parTransId="{4ED7F2F4-8B23-D249-A907-30208D363C94}" sibTransId="{29978641-AB6E-B44A-BF4D-1995FE0E8CE9}"/>
    <dgm:cxn modelId="{C362547C-3A24-1D41-9651-6FFD1E88CDAE}" srcId="{CDAA82FB-7A21-F04A-9465-6B7B70B450AE}" destId="{62102B44-CE3E-C545-BCBB-F4313249B9FF}" srcOrd="1" destOrd="0" parTransId="{297F27CA-C903-D648-ABCE-0F0A88152AE6}" sibTransId="{DA62DDD0-E796-EB4C-8C4F-BAFD0E6C2F68}"/>
    <dgm:cxn modelId="{584F3BB2-586D-4B20-8D5A-626ABF60B27D}" type="presOf" srcId="{338B0D13-C39B-0C4F-BF5F-1D667F47A93D}" destId="{2EFC1FB4-E654-F34C-A500-942960B3BE07}" srcOrd="0" destOrd="2" presId="urn:microsoft.com/office/officeart/2005/8/layout/cycle3"/>
    <dgm:cxn modelId="{374FC6F2-537A-497F-B498-7E584E9BDDD3}" type="presOf" srcId="{62102B44-CE3E-C545-BCBB-F4313249B9FF}" destId="{4D9C3551-726C-7B40-9157-753D8436806C}" srcOrd="0" destOrd="0" presId="urn:microsoft.com/office/officeart/2005/8/layout/cycle3"/>
    <dgm:cxn modelId="{3BF39C34-2009-4280-95F0-9F6D9596930D}" type="presOf" srcId="{45B8A4AD-CE0E-3E43-8E4D-C1DC21F25392}" destId="{94DBD462-B66C-5347-82D9-71612EF84568}" srcOrd="0" destOrd="2" presId="urn:microsoft.com/office/officeart/2005/8/layout/cycle3"/>
    <dgm:cxn modelId="{767EBB6D-90D2-47E4-A468-A2D1E6B9A976}" type="presOf" srcId="{3A5D7776-72EF-5546-8B5F-A204CDE722A0}" destId="{94DBD462-B66C-5347-82D9-71612EF84568}" srcOrd="0" destOrd="1" presId="urn:microsoft.com/office/officeart/2005/8/layout/cycle3"/>
    <dgm:cxn modelId="{8F3B95FA-FADB-409C-BE3D-C33CD5124DB1}" type="presParOf" srcId="{9B59A296-E545-8741-8FB3-BC016777BE69}" destId="{8016314F-8A0C-1C45-9A1C-B67D81ACE32B}" srcOrd="0" destOrd="0" presId="urn:microsoft.com/office/officeart/2005/8/layout/cycle3"/>
    <dgm:cxn modelId="{3D47C1E3-5CBC-484C-8714-65FEBA771532}" type="presParOf" srcId="{8016314F-8A0C-1C45-9A1C-B67D81ACE32B}" destId="{94DBD462-B66C-5347-82D9-71612EF84568}" srcOrd="0" destOrd="0" presId="urn:microsoft.com/office/officeart/2005/8/layout/cycle3"/>
    <dgm:cxn modelId="{A00776EE-8BB8-458E-B14C-698A40AC2366}" type="presParOf" srcId="{8016314F-8A0C-1C45-9A1C-B67D81ACE32B}" destId="{613E35FE-230D-1E41-B6CC-4899E71AD5C9}" srcOrd="1" destOrd="0" presId="urn:microsoft.com/office/officeart/2005/8/layout/cycle3"/>
    <dgm:cxn modelId="{5E24A3DE-7E43-405D-89FB-97994DD88168}" type="presParOf" srcId="{8016314F-8A0C-1C45-9A1C-B67D81ACE32B}" destId="{4D9C3551-726C-7B40-9157-753D8436806C}" srcOrd="2" destOrd="0" presId="urn:microsoft.com/office/officeart/2005/8/layout/cycle3"/>
    <dgm:cxn modelId="{A28451AF-B4DC-429E-8265-33A73871E9DD}" type="presParOf" srcId="{8016314F-8A0C-1C45-9A1C-B67D81ACE32B}" destId="{2EFC1FB4-E654-F34C-A500-942960B3BE07}" srcOrd="3" destOrd="0" presId="urn:microsoft.com/office/officeart/2005/8/layout/cycle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8156E1-8463-48FD-B185-B21EE04FB76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FAEC69BE-2A03-4563-9ED2-1C25FAF33110}">
      <dgm:prSet phldrT="[Texte]"/>
      <dgm:spPr/>
      <dgm:t>
        <a:bodyPr/>
        <a:lstStyle/>
        <a:p>
          <a:r>
            <a:rPr lang="fr-FR" b="1" dirty="0" smtClean="0"/>
            <a:t>STAP</a:t>
          </a:r>
          <a:endParaRPr lang="fr-FR" b="1" dirty="0"/>
        </a:p>
      </dgm:t>
    </dgm:pt>
    <dgm:pt modelId="{DDEC0F06-876D-4C54-9697-F08A19149B34}" type="parTrans" cxnId="{549E2523-84C4-43B7-9C11-B15E6C854D61}">
      <dgm:prSet/>
      <dgm:spPr/>
      <dgm:t>
        <a:bodyPr/>
        <a:lstStyle/>
        <a:p>
          <a:endParaRPr lang="fr-FR"/>
        </a:p>
      </dgm:t>
    </dgm:pt>
    <dgm:pt modelId="{173CC4D1-5B98-430E-83CA-3CD30FCED5EA}" type="sibTrans" cxnId="{549E2523-84C4-43B7-9C11-B15E6C854D61}">
      <dgm:prSet/>
      <dgm:spPr/>
      <dgm:t>
        <a:bodyPr/>
        <a:lstStyle/>
        <a:p>
          <a:endParaRPr lang="fr-FR"/>
        </a:p>
      </dgm:t>
    </dgm:pt>
    <dgm:pt modelId="{3147B03F-A321-4E2A-BEC5-653860DECB88}">
      <dgm:prSet phldrT="[Texte]" custT="1"/>
      <dgm:spPr/>
      <dgm:t>
        <a:bodyPr/>
        <a:lstStyle/>
        <a:p>
          <a:r>
            <a:rPr lang="en-US" sz="1600" noProof="0" dirty="0" smtClean="0"/>
            <a:t>Other </a:t>
          </a:r>
          <a:r>
            <a:rPr lang="en-US" sz="1600" noProof="0" dirty="0" err="1" smtClean="0"/>
            <a:t>Ngos</a:t>
          </a:r>
          <a:endParaRPr lang="en-US" sz="1600" noProof="0" dirty="0"/>
        </a:p>
      </dgm:t>
    </dgm:pt>
    <dgm:pt modelId="{7EF307D5-09CF-4412-8FA0-00DB059FAE65}" type="parTrans" cxnId="{DC7F4F15-F091-4C02-9C30-A573CC41226D}">
      <dgm:prSet/>
      <dgm:spPr/>
      <dgm:t>
        <a:bodyPr/>
        <a:lstStyle/>
        <a:p>
          <a:endParaRPr lang="fr-FR"/>
        </a:p>
      </dgm:t>
    </dgm:pt>
    <dgm:pt modelId="{60EF0BA6-2469-48D4-BF8A-1CE9EE0B2F6F}" type="sibTrans" cxnId="{DC7F4F15-F091-4C02-9C30-A573CC41226D}">
      <dgm:prSet/>
      <dgm:spPr/>
      <dgm:t>
        <a:bodyPr/>
        <a:lstStyle/>
        <a:p>
          <a:endParaRPr lang="fr-FR"/>
        </a:p>
      </dgm:t>
    </dgm:pt>
    <dgm:pt modelId="{BDB3BC7D-0A38-4435-B173-50C6B4BEFAF2}">
      <dgm:prSet phldrT="[Texte]" custT="1"/>
      <dgm:spPr/>
      <dgm:t>
        <a:bodyPr/>
        <a:lstStyle/>
        <a:p>
          <a:r>
            <a:rPr lang="en-US" sz="1600" noProof="0" dirty="0" smtClean="0"/>
            <a:t>Health professionals</a:t>
          </a:r>
          <a:endParaRPr lang="en-US" sz="1600" noProof="0" dirty="0"/>
        </a:p>
      </dgm:t>
    </dgm:pt>
    <dgm:pt modelId="{BA420099-7827-42ED-9580-FBD10FBC5B0A}" type="parTrans" cxnId="{009FD7B8-08EE-4617-86D5-5650B1D16D8F}">
      <dgm:prSet/>
      <dgm:spPr/>
      <dgm:t>
        <a:bodyPr/>
        <a:lstStyle/>
        <a:p>
          <a:endParaRPr lang="fr-FR"/>
        </a:p>
      </dgm:t>
    </dgm:pt>
    <dgm:pt modelId="{4F16AB7B-FF88-435A-806E-EBFAFC22FB30}" type="sibTrans" cxnId="{009FD7B8-08EE-4617-86D5-5650B1D16D8F}">
      <dgm:prSet/>
      <dgm:spPr/>
      <dgm:t>
        <a:bodyPr/>
        <a:lstStyle/>
        <a:p>
          <a:endParaRPr lang="fr-FR"/>
        </a:p>
      </dgm:t>
    </dgm:pt>
    <dgm:pt modelId="{3B7F604E-8D8E-4B95-B993-5949C94E2BBF}">
      <dgm:prSet phldrT="[Texte]"/>
      <dgm:spPr/>
      <dgm:t>
        <a:bodyPr/>
        <a:lstStyle/>
        <a:p>
          <a:r>
            <a:rPr lang="fr-FR" b="1" dirty="0" err="1" smtClean="0"/>
            <a:t>Ministries</a:t>
          </a:r>
          <a:endParaRPr lang="fr-FR" b="1" dirty="0"/>
        </a:p>
      </dgm:t>
    </dgm:pt>
    <dgm:pt modelId="{32ED1100-65BE-4C83-B495-B6CB016C6BD7}" type="parTrans" cxnId="{98528C77-FFCB-4FEF-AA84-1BB04D0804DA}">
      <dgm:prSet/>
      <dgm:spPr/>
      <dgm:t>
        <a:bodyPr/>
        <a:lstStyle/>
        <a:p>
          <a:endParaRPr lang="fr-FR"/>
        </a:p>
      </dgm:t>
    </dgm:pt>
    <dgm:pt modelId="{3A6CEC3F-04C8-47E3-8C75-A3296D94DC9B}" type="sibTrans" cxnId="{98528C77-FFCB-4FEF-AA84-1BB04D0804DA}">
      <dgm:prSet/>
      <dgm:spPr/>
      <dgm:t>
        <a:bodyPr/>
        <a:lstStyle/>
        <a:p>
          <a:endParaRPr lang="fr-FR"/>
        </a:p>
      </dgm:t>
    </dgm:pt>
    <dgm:pt modelId="{A1F3B585-1D65-4735-8A1E-0C144A803A40}">
      <dgm:prSet phldrT="[Texte]" custT="1"/>
      <dgm:spPr/>
      <dgm:t>
        <a:bodyPr/>
        <a:lstStyle/>
        <a:p>
          <a:r>
            <a:rPr lang="en-US" sz="1600" noProof="0" dirty="0" smtClean="0"/>
            <a:t>Health</a:t>
          </a:r>
          <a:endParaRPr lang="en-US" sz="1600" noProof="0" dirty="0"/>
        </a:p>
      </dgm:t>
    </dgm:pt>
    <dgm:pt modelId="{091DC59E-DEA9-4DF7-9783-27629F8BB6CD}" type="parTrans" cxnId="{FDCF05B4-AC05-43FC-962D-7220204267C6}">
      <dgm:prSet/>
      <dgm:spPr/>
      <dgm:t>
        <a:bodyPr/>
        <a:lstStyle/>
        <a:p>
          <a:endParaRPr lang="fr-FR"/>
        </a:p>
      </dgm:t>
    </dgm:pt>
    <dgm:pt modelId="{5E958743-3E7E-49E7-AAB7-DA69EFDFA06B}" type="sibTrans" cxnId="{FDCF05B4-AC05-43FC-962D-7220204267C6}">
      <dgm:prSet/>
      <dgm:spPr/>
      <dgm:t>
        <a:bodyPr/>
        <a:lstStyle/>
        <a:p>
          <a:endParaRPr lang="fr-FR"/>
        </a:p>
      </dgm:t>
    </dgm:pt>
    <dgm:pt modelId="{652F8CA3-258B-438B-8BAE-0A91380D125C}">
      <dgm:prSet phldrT="[Texte]"/>
      <dgm:spPr/>
      <dgm:t>
        <a:bodyPr/>
        <a:lstStyle/>
        <a:p>
          <a:r>
            <a:rPr lang="fr-FR" b="1" dirty="0" err="1" smtClean="0"/>
            <a:t>Parliament</a:t>
          </a:r>
          <a:endParaRPr lang="fr-FR" b="1" dirty="0"/>
        </a:p>
      </dgm:t>
    </dgm:pt>
    <dgm:pt modelId="{6AE7B26D-3D96-433E-ADA6-1B305BDBCB94}" type="parTrans" cxnId="{8B4FF0A5-C3CD-47F5-8A53-70AA9A648DD7}">
      <dgm:prSet/>
      <dgm:spPr/>
      <dgm:t>
        <a:bodyPr/>
        <a:lstStyle/>
        <a:p>
          <a:endParaRPr lang="fr-FR"/>
        </a:p>
      </dgm:t>
    </dgm:pt>
    <dgm:pt modelId="{A65F1095-4248-45B3-8DBA-7D1CB1F7167F}" type="sibTrans" cxnId="{8B4FF0A5-C3CD-47F5-8A53-70AA9A648DD7}">
      <dgm:prSet/>
      <dgm:spPr/>
      <dgm:t>
        <a:bodyPr/>
        <a:lstStyle/>
        <a:p>
          <a:endParaRPr lang="fr-FR"/>
        </a:p>
      </dgm:t>
    </dgm:pt>
    <dgm:pt modelId="{A4C43A6D-EDF9-4072-833A-29FC8146E364}">
      <dgm:prSet phldrT="[Texte]" custT="1"/>
      <dgm:spPr/>
      <dgm:t>
        <a:bodyPr/>
        <a:lstStyle/>
        <a:p>
          <a:r>
            <a:rPr lang="en-US" sz="1600" noProof="0" dirty="0" smtClean="0"/>
            <a:t>Different parties</a:t>
          </a:r>
          <a:endParaRPr lang="en-US" sz="1600" noProof="0" dirty="0"/>
        </a:p>
      </dgm:t>
    </dgm:pt>
    <dgm:pt modelId="{0130AAE2-86C6-4C50-B660-52FD96EAE576}" type="parTrans" cxnId="{45EBC281-2F12-4DF1-B6F4-C3741F9D06FE}">
      <dgm:prSet/>
      <dgm:spPr/>
      <dgm:t>
        <a:bodyPr/>
        <a:lstStyle/>
        <a:p>
          <a:endParaRPr lang="fr-FR"/>
        </a:p>
      </dgm:t>
    </dgm:pt>
    <dgm:pt modelId="{337D902E-5832-4A71-BCF1-DA16828552A7}" type="sibTrans" cxnId="{45EBC281-2F12-4DF1-B6F4-C3741F9D06FE}">
      <dgm:prSet/>
      <dgm:spPr/>
      <dgm:t>
        <a:bodyPr/>
        <a:lstStyle/>
        <a:p>
          <a:endParaRPr lang="fr-FR"/>
        </a:p>
      </dgm:t>
    </dgm:pt>
    <dgm:pt modelId="{8DEF87B2-7E4C-47E1-934C-B859DB57897F}">
      <dgm:prSet phldrT="[Texte]" custT="1"/>
      <dgm:spPr/>
      <dgm:t>
        <a:bodyPr/>
        <a:lstStyle/>
        <a:p>
          <a:r>
            <a:rPr lang="en-US" sz="1600" noProof="0" dirty="0" smtClean="0"/>
            <a:t>Champions?</a:t>
          </a:r>
          <a:endParaRPr lang="en-US" sz="1600" noProof="0" dirty="0"/>
        </a:p>
      </dgm:t>
    </dgm:pt>
    <dgm:pt modelId="{CC163D27-F31B-467B-9A7A-B7EA3BD4504C}" type="parTrans" cxnId="{26B39153-EAD8-446C-931B-E4EC684E240F}">
      <dgm:prSet/>
      <dgm:spPr/>
      <dgm:t>
        <a:bodyPr/>
        <a:lstStyle/>
        <a:p>
          <a:endParaRPr lang="fr-FR"/>
        </a:p>
      </dgm:t>
    </dgm:pt>
    <dgm:pt modelId="{B6FE1BA4-7D2B-43E3-ADD5-030F25F1A135}" type="sibTrans" cxnId="{26B39153-EAD8-446C-931B-E4EC684E240F}">
      <dgm:prSet/>
      <dgm:spPr/>
      <dgm:t>
        <a:bodyPr/>
        <a:lstStyle/>
        <a:p>
          <a:endParaRPr lang="fr-FR"/>
        </a:p>
      </dgm:t>
    </dgm:pt>
    <dgm:pt modelId="{351956EA-491E-4AE7-BC18-AEECDF7FDC87}">
      <dgm:prSet phldrT="[Texte]" custT="1"/>
      <dgm:spPr/>
      <dgm:t>
        <a:bodyPr/>
        <a:lstStyle/>
        <a:p>
          <a:r>
            <a:rPr lang="en-US" sz="1600" noProof="0" dirty="0" smtClean="0"/>
            <a:t>Education</a:t>
          </a:r>
          <a:endParaRPr lang="en-US" sz="1600" noProof="0" dirty="0"/>
        </a:p>
      </dgm:t>
    </dgm:pt>
    <dgm:pt modelId="{74A2E5EC-66B7-4C47-AA1D-6675CA2DB899}" type="parTrans" cxnId="{7CB1A347-F895-4A10-8D54-F6FC86811AD5}">
      <dgm:prSet/>
      <dgm:spPr/>
      <dgm:t>
        <a:bodyPr/>
        <a:lstStyle/>
        <a:p>
          <a:endParaRPr lang="fr-FR"/>
        </a:p>
      </dgm:t>
    </dgm:pt>
    <dgm:pt modelId="{B0AA15F5-5472-4909-B489-35C2BB572CFF}" type="sibTrans" cxnId="{7CB1A347-F895-4A10-8D54-F6FC86811AD5}">
      <dgm:prSet/>
      <dgm:spPr/>
      <dgm:t>
        <a:bodyPr/>
        <a:lstStyle/>
        <a:p>
          <a:endParaRPr lang="fr-FR"/>
        </a:p>
      </dgm:t>
    </dgm:pt>
    <dgm:pt modelId="{BF164E7F-45FF-42A6-967E-8FDAEA38D560}">
      <dgm:prSet phldrT="[Texte]"/>
      <dgm:spPr/>
      <dgm:t>
        <a:bodyPr/>
        <a:lstStyle/>
        <a:p>
          <a:r>
            <a:rPr lang="fr-FR" b="1" dirty="0" smtClean="0"/>
            <a:t>EP and EC</a:t>
          </a:r>
          <a:endParaRPr lang="fr-FR" b="1" dirty="0"/>
        </a:p>
      </dgm:t>
    </dgm:pt>
    <dgm:pt modelId="{223F906E-0DA4-4C63-8C6D-4124020D7C9D}" type="parTrans" cxnId="{9717EB24-3D8F-430D-AC0A-6A0744472A55}">
      <dgm:prSet/>
      <dgm:spPr/>
      <dgm:t>
        <a:bodyPr/>
        <a:lstStyle/>
        <a:p>
          <a:endParaRPr lang="fr-FR"/>
        </a:p>
      </dgm:t>
    </dgm:pt>
    <dgm:pt modelId="{ECBB6A2A-D707-4EC1-8810-467BB5522721}" type="sibTrans" cxnId="{9717EB24-3D8F-430D-AC0A-6A0744472A55}">
      <dgm:prSet/>
      <dgm:spPr/>
      <dgm:t>
        <a:bodyPr/>
        <a:lstStyle/>
        <a:p>
          <a:endParaRPr lang="fr-FR"/>
        </a:p>
      </dgm:t>
    </dgm:pt>
    <dgm:pt modelId="{20B14D59-46E6-46BE-8AEE-B268A6E9390C}">
      <dgm:prSet phldrT="[Texte]" custT="1"/>
      <dgm:spPr/>
      <dgm:t>
        <a:bodyPr/>
        <a:lstStyle/>
        <a:p>
          <a:r>
            <a:rPr lang="en-US" sz="1600" noProof="0" dirty="0" smtClean="0"/>
            <a:t>Information society</a:t>
          </a:r>
          <a:endParaRPr lang="en-US" sz="1600" noProof="0" dirty="0"/>
        </a:p>
      </dgm:t>
    </dgm:pt>
    <dgm:pt modelId="{82A0C997-4146-4707-9358-CD054C803064}" type="parTrans" cxnId="{7AC4CE85-01F1-4032-B0AC-95DE7D069F0D}">
      <dgm:prSet/>
      <dgm:spPr/>
      <dgm:t>
        <a:bodyPr/>
        <a:lstStyle/>
        <a:p>
          <a:endParaRPr lang="en-US"/>
        </a:p>
      </dgm:t>
    </dgm:pt>
    <dgm:pt modelId="{65E65367-A328-47A3-83B1-FFDE5567EB13}" type="sibTrans" cxnId="{7AC4CE85-01F1-4032-B0AC-95DE7D069F0D}">
      <dgm:prSet/>
      <dgm:spPr/>
      <dgm:t>
        <a:bodyPr/>
        <a:lstStyle/>
        <a:p>
          <a:endParaRPr lang="en-US"/>
        </a:p>
      </dgm:t>
    </dgm:pt>
    <dgm:pt modelId="{B38EDDCC-1048-4605-8E47-706766CCCB7C}">
      <dgm:prSet phldrT="[Texte]" custT="1"/>
      <dgm:spPr/>
      <dgm:t>
        <a:bodyPr/>
        <a:lstStyle/>
        <a:p>
          <a:r>
            <a:rPr lang="en-US" sz="1600" noProof="0" dirty="0" smtClean="0"/>
            <a:t>Trade</a:t>
          </a:r>
          <a:endParaRPr lang="en-US" sz="1600" noProof="0" dirty="0"/>
        </a:p>
      </dgm:t>
    </dgm:pt>
    <dgm:pt modelId="{5366F5EB-8091-4DE6-A832-228755D06923}" type="parTrans" cxnId="{0072F38F-8620-461E-B869-9F4315690CD1}">
      <dgm:prSet/>
      <dgm:spPr/>
      <dgm:t>
        <a:bodyPr/>
        <a:lstStyle/>
        <a:p>
          <a:endParaRPr lang="en-US"/>
        </a:p>
      </dgm:t>
    </dgm:pt>
    <dgm:pt modelId="{C9AE069D-5C39-4A34-8B91-90A3F7E41550}" type="sibTrans" cxnId="{0072F38F-8620-461E-B869-9F4315690CD1}">
      <dgm:prSet/>
      <dgm:spPr/>
      <dgm:t>
        <a:bodyPr/>
        <a:lstStyle/>
        <a:p>
          <a:endParaRPr lang="en-US"/>
        </a:p>
      </dgm:t>
    </dgm:pt>
    <dgm:pt modelId="{153CA414-6DAD-4DF1-A973-90B65265A2EE}">
      <dgm:prSet custT="1"/>
      <dgm:spPr/>
      <dgm:t>
        <a:bodyPr/>
        <a:lstStyle/>
        <a:p>
          <a:r>
            <a:rPr lang="en-US" sz="1600" noProof="0" dirty="0" smtClean="0"/>
            <a:t>Different DPT and MEPS. </a:t>
          </a:r>
          <a:r>
            <a:rPr lang="en-US" sz="1600" noProof="0" dirty="0" err="1" smtClean="0"/>
            <a:t>Organise</a:t>
          </a:r>
          <a:r>
            <a:rPr lang="en-US" sz="1600" noProof="0" dirty="0" smtClean="0"/>
            <a:t> a meeting in the EP, etc…</a:t>
          </a:r>
          <a:endParaRPr lang="en-US" sz="1600" noProof="0" dirty="0"/>
        </a:p>
      </dgm:t>
    </dgm:pt>
    <dgm:pt modelId="{04F0A5FA-3972-4376-BA17-FBBFD7D5EAA1}" type="sibTrans" cxnId="{0967B254-86E9-4BF9-A58F-08B710906253}">
      <dgm:prSet/>
      <dgm:spPr/>
      <dgm:t>
        <a:bodyPr/>
        <a:lstStyle/>
        <a:p>
          <a:endParaRPr lang="fr-FR"/>
        </a:p>
      </dgm:t>
    </dgm:pt>
    <dgm:pt modelId="{A021C598-CEDB-46A7-A685-C8B61A6BC6EF}" type="parTrans" cxnId="{0967B254-86E9-4BF9-A58F-08B710906253}">
      <dgm:prSet/>
      <dgm:spPr/>
      <dgm:t>
        <a:bodyPr/>
        <a:lstStyle/>
        <a:p>
          <a:endParaRPr lang="fr-FR"/>
        </a:p>
      </dgm:t>
    </dgm:pt>
    <dgm:pt modelId="{8371655A-2091-4BB4-894D-A75194E3CD3C}" type="pres">
      <dgm:prSet presAssocID="{338156E1-8463-48FD-B185-B21EE04FB769}" presName="linearFlow" presStyleCnt="0">
        <dgm:presLayoutVars>
          <dgm:dir/>
          <dgm:animLvl val="lvl"/>
          <dgm:resizeHandles val="exact"/>
        </dgm:presLayoutVars>
      </dgm:prSet>
      <dgm:spPr/>
      <dgm:t>
        <a:bodyPr/>
        <a:lstStyle/>
        <a:p>
          <a:endParaRPr lang="fr-FR"/>
        </a:p>
      </dgm:t>
    </dgm:pt>
    <dgm:pt modelId="{EC146194-887E-44F2-BA19-15E87CC99176}" type="pres">
      <dgm:prSet presAssocID="{FAEC69BE-2A03-4563-9ED2-1C25FAF33110}" presName="composite" presStyleCnt="0"/>
      <dgm:spPr/>
    </dgm:pt>
    <dgm:pt modelId="{1E6DD9A5-61DB-4B65-BCB1-E681DDA1E479}" type="pres">
      <dgm:prSet presAssocID="{FAEC69BE-2A03-4563-9ED2-1C25FAF33110}" presName="parentText" presStyleLbl="alignNode1" presStyleIdx="0" presStyleCnt="4">
        <dgm:presLayoutVars>
          <dgm:chMax val="1"/>
          <dgm:bulletEnabled val="1"/>
        </dgm:presLayoutVars>
      </dgm:prSet>
      <dgm:spPr/>
      <dgm:t>
        <a:bodyPr/>
        <a:lstStyle/>
        <a:p>
          <a:endParaRPr lang="fr-FR"/>
        </a:p>
      </dgm:t>
    </dgm:pt>
    <dgm:pt modelId="{FE12C437-008B-4759-BB5F-CC9E13B4FF5D}" type="pres">
      <dgm:prSet presAssocID="{FAEC69BE-2A03-4563-9ED2-1C25FAF33110}" presName="descendantText" presStyleLbl="alignAcc1" presStyleIdx="0" presStyleCnt="4" custScaleX="94442" custScaleY="133121">
        <dgm:presLayoutVars>
          <dgm:bulletEnabled val="1"/>
        </dgm:presLayoutVars>
      </dgm:prSet>
      <dgm:spPr/>
      <dgm:t>
        <a:bodyPr/>
        <a:lstStyle/>
        <a:p>
          <a:endParaRPr lang="fr-FR"/>
        </a:p>
      </dgm:t>
    </dgm:pt>
    <dgm:pt modelId="{F87A0A34-2C28-4E83-A9DB-7A087822F2DB}" type="pres">
      <dgm:prSet presAssocID="{173CC4D1-5B98-430E-83CA-3CD30FCED5EA}" presName="sp" presStyleCnt="0"/>
      <dgm:spPr/>
    </dgm:pt>
    <dgm:pt modelId="{EF2A1FE3-16B4-4DE9-A2EB-C61921C1D003}" type="pres">
      <dgm:prSet presAssocID="{3B7F604E-8D8E-4B95-B993-5949C94E2BBF}" presName="composite" presStyleCnt="0"/>
      <dgm:spPr/>
    </dgm:pt>
    <dgm:pt modelId="{FEDFF38E-2E05-456A-A170-17279CF6C6DD}" type="pres">
      <dgm:prSet presAssocID="{3B7F604E-8D8E-4B95-B993-5949C94E2BBF}" presName="parentText" presStyleLbl="alignNode1" presStyleIdx="1" presStyleCnt="4">
        <dgm:presLayoutVars>
          <dgm:chMax val="1"/>
          <dgm:bulletEnabled val="1"/>
        </dgm:presLayoutVars>
      </dgm:prSet>
      <dgm:spPr/>
      <dgm:t>
        <a:bodyPr/>
        <a:lstStyle/>
        <a:p>
          <a:endParaRPr lang="fr-FR"/>
        </a:p>
      </dgm:t>
    </dgm:pt>
    <dgm:pt modelId="{9CC0096B-1919-4109-BCA3-F4010B8C0B99}" type="pres">
      <dgm:prSet presAssocID="{3B7F604E-8D8E-4B95-B993-5949C94E2BBF}" presName="descendantText" presStyleLbl="alignAcc1" presStyleIdx="1" presStyleCnt="4" custScaleX="95550" custScaleY="286465">
        <dgm:presLayoutVars>
          <dgm:bulletEnabled val="1"/>
        </dgm:presLayoutVars>
      </dgm:prSet>
      <dgm:spPr/>
      <dgm:t>
        <a:bodyPr/>
        <a:lstStyle/>
        <a:p>
          <a:endParaRPr lang="fr-FR"/>
        </a:p>
      </dgm:t>
    </dgm:pt>
    <dgm:pt modelId="{28F8CCF1-86CF-4E3C-8E53-BC82C83FF55C}" type="pres">
      <dgm:prSet presAssocID="{3A6CEC3F-04C8-47E3-8C75-A3296D94DC9B}" presName="sp" presStyleCnt="0"/>
      <dgm:spPr/>
    </dgm:pt>
    <dgm:pt modelId="{D1D61CB8-17D0-4D2F-B4A8-537F6B66240C}" type="pres">
      <dgm:prSet presAssocID="{652F8CA3-258B-438B-8BAE-0A91380D125C}" presName="composite" presStyleCnt="0"/>
      <dgm:spPr/>
    </dgm:pt>
    <dgm:pt modelId="{5DEAB680-03C4-4DDD-BFFD-14BDAC419018}" type="pres">
      <dgm:prSet presAssocID="{652F8CA3-258B-438B-8BAE-0A91380D125C}" presName="parentText" presStyleLbl="alignNode1" presStyleIdx="2" presStyleCnt="4">
        <dgm:presLayoutVars>
          <dgm:chMax val="1"/>
          <dgm:bulletEnabled val="1"/>
        </dgm:presLayoutVars>
      </dgm:prSet>
      <dgm:spPr/>
      <dgm:t>
        <a:bodyPr/>
        <a:lstStyle/>
        <a:p>
          <a:endParaRPr lang="fr-FR"/>
        </a:p>
      </dgm:t>
    </dgm:pt>
    <dgm:pt modelId="{40119034-8201-4481-9909-65BC1824D347}" type="pres">
      <dgm:prSet presAssocID="{652F8CA3-258B-438B-8BAE-0A91380D125C}" presName="descendantText" presStyleLbl="alignAcc1" presStyleIdx="2" presStyleCnt="4" custScaleX="95550" custScaleY="180244">
        <dgm:presLayoutVars>
          <dgm:bulletEnabled val="1"/>
        </dgm:presLayoutVars>
      </dgm:prSet>
      <dgm:spPr/>
      <dgm:t>
        <a:bodyPr/>
        <a:lstStyle/>
        <a:p>
          <a:endParaRPr lang="fr-FR"/>
        </a:p>
      </dgm:t>
    </dgm:pt>
    <dgm:pt modelId="{D8DF4D15-3ADA-44B1-9B29-2D6E88C9666A}" type="pres">
      <dgm:prSet presAssocID="{A65F1095-4248-45B3-8DBA-7D1CB1F7167F}" presName="sp" presStyleCnt="0"/>
      <dgm:spPr/>
    </dgm:pt>
    <dgm:pt modelId="{25C3E13A-94EB-4E53-AD73-AABA94BCE63F}" type="pres">
      <dgm:prSet presAssocID="{BF164E7F-45FF-42A6-967E-8FDAEA38D560}" presName="composite" presStyleCnt="0"/>
      <dgm:spPr/>
    </dgm:pt>
    <dgm:pt modelId="{93A691D2-E9C4-44A7-A023-00311CE034B5}" type="pres">
      <dgm:prSet presAssocID="{BF164E7F-45FF-42A6-967E-8FDAEA38D560}" presName="parentText" presStyleLbl="alignNode1" presStyleIdx="3" presStyleCnt="4">
        <dgm:presLayoutVars>
          <dgm:chMax val="1"/>
          <dgm:bulletEnabled val="1"/>
        </dgm:presLayoutVars>
      </dgm:prSet>
      <dgm:spPr/>
      <dgm:t>
        <a:bodyPr/>
        <a:lstStyle/>
        <a:p>
          <a:endParaRPr lang="fr-FR"/>
        </a:p>
      </dgm:t>
    </dgm:pt>
    <dgm:pt modelId="{B3D29602-47E0-4EC2-83CF-D147EB559DE9}" type="pres">
      <dgm:prSet presAssocID="{BF164E7F-45FF-42A6-967E-8FDAEA38D560}" presName="descendantText" presStyleLbl="alignAcc1" presStyleIdx="3" presStyleCnt="4" custScaleX="95550" custScaleY="173010">
        <dgm:presLayoutVars>
          <dgm:bulletEnabled val="1"/>
        </dgm:presLayoutVars>
      </dgm:prSet>
      <dgm:spPr/>
      <dgm:t>
        <a:bodyPr/>
        <a:lstStyle/>
        <a:p>
          <a:endParaRPr lang="fr-FR"/>
        </a:p>
      </dgm:t>
    </dgm:pt>
  </dgm:ptLst>
  <dgm:cxnLst>
    <dgm:cxn modelId="{549E2523-84C4-43B7-9C11-B15E6C854D61}" srcId="{338156E1-8463-48FD-B185-B21EE04FB769}" destId="{FAEC69BE-2A03-4563-9ED2-1C25FAF33110}" srcOrd="0" destOrd="0" parTransId="{DDEC0F06-876D-4C54-9697-F08A19149B34}" sibTransId="{173CC4D1-5B98-430E-83CA-3CD30FCED5EA}"/>
    <dgm:cxn modelId="{00032C29-554E-45A4-B2F5-982F29BA8849}" type="presOf" srcId="{FAEC69BE-2A03-4563-9ED2-1C25FAF33110}" destId="{1E6DD9A5-61DB-4B65-BCB1-E681DDA1E479}" srcOrd="0" destOrd="0" presId="urn:microsoft.com/office/officeart/2005/8/layout/chevron2"/>
    <dgm:cxn modelId="{FB69BCFF-28B0-4252-9F3B-220FBB3EC8BE}" type="presOf" srcId="{3B7F604E-8D8E-4B95-B993-5949C94E2BBF}" destId="{FEDFF38E-2E05-456A-A170-17279CF6C6DD}" srcOrd="0" destOrd="0" presId="urn:microsoft.com/office/officeart/2005/8/layout/chevron2"/>
    <dgm:cxn modelId="{CADB7F30-CCB9-4CD7-817F-59C84E924CFE}" type="presOf" srcId="{B38EDDCC-1048-4605-8E47-706766CCCB7C}" destId="{9CC0096B-1919-4109-BCA3-F4010B8C0B99}" srcOrd="0" destOrd="3" presId="urn:microsoft.com/office/officeart/2005/8/layout/chevron2"/>
    <dgm:cxn modelId="{7AC4CE85-01F1-4032-B0AC-95DE7D069F0D}" srcId="{3B7F604E-8D8E-4B95-B993-5949C94E2BBF}" destId="{20B14D59-46E6-46BE-8AEE-B268A6E9390C}" srcOrd="2" destOrd="0" parTransId="{82A0C997-4146-4707-9358-CD054C803064}" sibTransId="{65E65367-A328-47A3-83B1-FFDE5567EB13}"/>
    <dgm:cxn modelId="{C325A919-0BF3-4C3D-B9B3-FA5101F9EB5F}" type="presOf" srcId="{153CA414-6DAD-4DF1-A973-90B65265A2EE}" destId="{B3D29602-47E0-4EC2-83CF-D147EB559DE9}" srcOrd="0" destOrd="0" presId="urn:microsoft.com/office/officeart/2005/8/layout/chevron2"/>
    <dgm:cxn modelId="{0967B254-86E9-4BF9-A58F-08B710906253}" srcId="{BF164E7F-45FF-42A6-967E-8FDAEA38D560}" destId="{153CA414-6DAD-4DF1-A973-90B65265A2EE}" srcOrd="0" destOrd="0" parTransId="{A021C598-CEDB-46A7-A685-C8B61A6BC6EF}" sibTransId="{04F0A5FA-3972-4376-BA17-FBBFD7D5EAA1}"/>
    <dgm:cxn modelId="{FDCF05B4-AC05-43FC-962D-7220204267C6}" srcId="{3B7F604E-8D8E-4B95-B993-5949C94E2BBF}" destId="{A1F3B585-1D65-4735-8A1E-0C144A803A40}" srcOrd="0" destOrd="0" parTransId="{091DC59E-DEA9-4DF7-9783-27629F8BB6CD}" sibTransId="{5E958743-3E7E-49E7-AAB7-DA69EFDFA06B}"/>
    <dgm:cxn modelId="{9717EB24-3D8F-430D-AC0A-6A0744472A55}" srcId="{338156E1-8463-48FD-B185-B21EE04FB769}" destId="{BF164E7F-45FF-42A6-967E-8FDAEA38D560}" srcOrd="3" destOrd="0" parTransId="{223F906E-0DA4-4C63-8C6D-4124020D7C9D}" sibTransId="{ECBB6A2A-D707-4EC1-8810-467BB5522721}"/>
    <dgm:cxn modelId="{C0726543-06CC-4BAE-B0D1-92F9E5147927}" type="presOf" srcId="{A1F3B585-1D65-4735-8A1E-0C144A803A40}" destId="{9CC0096B-1919-4109-BCA3-F4010B8C0B99}" srcOrd="0" destOrd="0" presId="urn:microsoft.com/office/officeart/2005/8/layout/chevron2"/>
    <dgm:cxn modelId="{B23D0693-1709-4D72-9EE3-6CCF9425A249}" type="presOf" srcId="{8DEF87B2-7E4C-47E1-934C-B859DB57897F}" destId="{40119034-8201-4481-9909-65BC1824D347}" srcOrd="0" destOrd="1" presId="urn:microsoft.com/office/officeart/2005/8/layout/chevron2"/>
    <dgm:cxn modelId="{322B8848-5AFF-4438-9ED1-D7EA3AACE3B6}" type="presOf" srcId="{351956EA-491E-4AE7-BC18-AEECDF7FDC87}" destId="{9CC0096B-1919-4109-BCA3-F4010B8C0B99}" srcOrd="0" destOrd="1" presId="urn:microsoft.com/office/officeart/2005/8/layout/chevron2"/>
    <dgm:cxn modelId="{B6142F55-A569-4DA3-B9A0-A93D9EACC9A2}" type="presOf" srcId="{338156E1-8463-48FD-B185-B21EE04FB769}" destId="{8371655A-2091-4BB4-894D-A75194E3CD3C}" srcOrd="0" destOrd="0" presId="urn:microsoft.com/office/officeart/2005/8/layout/chevron2"/>
    <dgm:cxn modelId="{98528C77-FFCB-4FEF-AA84-1BB04D0804DA}" srcId="{338156E1-8463-48FD-B185-B21EE04FB769}" destId="{3B7F604E-8D8E-4B95-B993-5949C94E2BBF}" srcOrd="1" destOrd="0" parTransId="{32ED1100-65BE-4C83-B495-B6CB016C6BD7}" sibTransId="{3A6CEC3F-04C8-47E3-8C75-A3296D94DC9B}"/>
    <dgm:cxn modelId="{DC7F4F15-F091-4C02-9C30-A573CC41226D}" srcId="{FAEC69BE-2A03-4563-9ED2-1C25FAF33110}" destId="{3147B03F-A321-4E2A-BEC5-653860DECB88}" srcOrd="0" destOrd="0" parTransId="{7EF307D5-09CF-4412-8FA0-00DB059FAE65}" sibTransId="{60EF0BA6-2469-48D4-BF8A-1CE9EE0B2F6F}"/>
    <dgm:cxn modelId="{E4CE0454-F36F-453A-9CEE-048DE08B80BE}" type="presOf" srcId="{BF164E7F-45FF-42A6-967E-8FDAEA38D560}" destId="{93A691D2-E9C4-44A7-A023-00311CE034B5}" srcOrd="0" destOrd="0" presId="urn:microsoft.com/office/officeart/2005/8/layout/chevron2"/>
    <dgm:cxn modelId="{8B4FF0A5-C3CD-47F5-8A53-70AA9A648DD7}" srcId="{338156E1-8463-48FD-B185-B21EE04FB769}" destId="{652F8CA3-258B-438B-8BAE-0A91380D125C}" srcOrd="2" destOrd="0" parTransId="{6AE7B26D-3D96-433E-ADA6-1B305BDBCB94}" sibTransId="{A65F1095-4248-45B3-8DBA-7D1CB1F7167F}"/>
    <dgm:cxn modelId="{45EBC281-2F12-4DF1-B6F4-C3741F9D06FE}" srcId="{652F8CA3-258B-438B-8BAE-0A91380D125C}" destId="{A4C43A6D-EDF9-4072-833A-29FC8146E364}" srcOrd="0" destOrd="0" parTransId="{0130AAE2-86C6-4C50-B660-52FD96EAE576}" sibTransId="{337D902E-5832-4A71-BCF1-DA16828552A7}"/>
    <dgm:cxn modelId="{7CB1A347-F895-4A10-8D54-F6FC86811AD5}" srcId="{3B7F604E-8D8E-4B95-B993-5949C94E2BBF}" destId="{351956EA-491E-4AE7-BC18-AEECDF7FDC87}" srcOrd="1" destOrd="0" parTransId="{74A2E5EC-66B7-4C47-AA1D-6675CA2DB899}" sibTransId="{B0AA15F5-5472-4909-B489-35C2BB572CFF}"/>
    <dgm:cxn modelId="{A1CF4BE7-A7D7-454C-9574-F8550D3C29AA}" type="presOf" srcId="{A4C43A6D-EDF9-4072-833A-29FC8146E364}" destId="{40119034-8201-4481-9909-65BC1824D347}" srcOrd="0" destOrd="0" presId="urn:microsoft.com/office/officeart/2005/8/layout/chevron2"/>
    <dgm:cxn modelId="{009FD7B8-08EE-4617-86D5-5650B1D16D8F}" srcId="{FAEC69BE-2A03-4563-9ED2-1C25FAF33110}" destId="{BDB3BC7D-0A38-4435-B173-50C6B4BEFAF2}" srcOrd="1" destOrd="0" parTransId="{BA420099-7827-42ED-9580-FBD10FBC5B0A}" sibTransId="{4F16AB7B-FF88-435A-806E-EBFAFC22FB30}"/>
    <dgm:cxn modelId="{26B39153-EAD8-446C-931B-E4EC684E240F}" srcId="{652F8CA3-258B-438B-8BAE-0A91380D125C}" destId="{8DEF87B2-7E4C-47E1-934C-B859DB57897F}" srcOrd="1" destOrd="0" parTransId="{CC163D27-F31B-467B-9A7A-B7EA3BD4504C}" sibTransId="{B6FE1BA4-7D2B-43E3-ADD5-030F25F1A135}"/>
    <dgm:cxn modelId="{1859D06C-A33F-464C-9869-A33D5F538947}" type="presOf" srcId="{BDB3BC7D-0A38-4435-B173-50C6B4BEFAF2}" destId="{FE12C437-008B-4759-BB5F-CC9E13B4FF5D}" srcOrd="0" destOrd="1" presId="urn:microsoft.com/office/officeart/2005/8/layout/chevron2"/>
    <dgm:cxn modelId="{0072F38F-8620-461E-B869-9F4315690CD1}" srcId="{3B7F604E-8D8E-4B95-B993-5949C94E2BBF}" destId="{B38EDDCC-1048-4605-8E47-706766CCCB7C}" srcOrd="3" destOrd="0" parTransId="{5366F5EB-8091-4DE6-A832-228755D06923}" sibTransId="{C9AE069D-5C39-4A34-8B91-90A3F7E41550}"/>
    <dgm:cxn modelId="{741D5508-CF89-411E-8987-B9DF94834D59}" type="presOf" srcId="{652F8CA3-258B-438B-8BAE-0A91380D125C}" destId="{5DEAB680-03C4-4DDD-BFFD-14BDAC419018}" srcOrd="0" destOrd="0" presId="urn:microsoft.com/office/officeart/2005/8/layout/chevron2"/>
    <dgm:cxn modelId="{5C34E256-1E83-4A69-9DC0-8EC87EC6EFF5}" type="presOf" srcId="{3147B03F-A321-4E2A-BEC5-653860DECB88}" destId="{FE12C437-008B-4759-BB5F-CC9E13B4FF5D}" srcOrd="0" destOrd="0" presId="urn:microsoft.com/office/officeart/2005/8/layout/chevron2"/>
    <dgm:cxn modelId="{CAD663F8-39FA-42B5-B9F3-E2B7885D6EAA}" type="presOf" srcId="{20B14D59-46E6-46BE-8AEE-B268A6E9390C}" destId="{9CC0096B-1919-4109-BCA3-F4010B8C0B99}" srcOrd="0" destOrd="2" presId="urn:microsoft.com/office/officeart/2005/8/layout/chevron2"/>
    <dgm:cxn modelId="{DAA1D06B-3573-421D-8612-CFBD311427F7}" type="presParOf" srcId="{8371655A-2091-4BB4-894D-A75194E3CD3C}" destId="{EC146194-887E-44F2-BA19-15E87CC99176}" srcOrd="0" destOrd="0" presId="urn:microsoft.com/office/officeart/2005/8/layout/chevron2"/>
    <dgm:cxn modelId="{9E040FC5-C896-4A4A-BB54-5C56EA04EB0C}" type="presParOf" srcId="{EC146194-887E-44F2-BA19-15E87CC99176}" destId="{1E6DD9A5-61DB-4B65-BCB1-E681DDA1E479}" srcOrd="0" destOrd="0" presId="urn:microsoft.com/office/officeart/2005/8/layout/chevron2"/>
    <dgm:cxn modelId="{FEF3C7C0-F514-4A80-93C5-E3EA51D9D868}" type="presParOf" srcId="{EC146194-887E-44F2-BA19-15E87CC99176}" destId="{FE12C437-008B-4759-BB5F-CC9E13B4FF5D}" srcOrd="1" destOrd="0" presId="urn:microsoft.com/office/officeart/2005/8/layout/chevron2"/>
    <dgm:cxn modelId="{C62D8C67-C044-40C5-AA54-7CD299A329EC}" type="presParOf" srcId="{8371655A-2091-4BB4-894D-A75194E3CD3C}" destId="{F87A0A34-2C28-4E83-A9DB-7A087822F2DB}" srcOrd="1" destOrd="0" presId="urn:microsoft.com/office/officeart/2005/8/layout/chevron2"/>
    <dgm:cxn modelId="{594A2532-3D3B-43FE-950F-65509FFC7DA5}" type="presParOf" srcId="{8371655A-2091-4BB4-894D-A75194E3CD3C}" destId="{EF2A1FE3-16B4-4DE9-A2EB-C61921C1D003}" srcOrd="2" destOrd="0" presId="urn:microsoft.com/office/officeart/2005/8/layout/chevron2"/>
    <dgm:cxn modelId="{ED6D3168-1970-4C23-A4E3-EA5952640571}" type="presParOf" srcId="{EF2A1FE3-16B4-4DE9-A2EB-C61921C1D003}" destId="{FEDFF38E-2E05-456A-A170-17279CF6C6DD}" srcOrd="0" destOrd="0" presId="urn:microsoft.com/office/officeart/2005/8/layout/chevron2"/>
    <dgm:cxn modelId="{A524A450-7767-4F20-854E-88BF316925EC}" type="presParOf" srcId="{EF2A1FE3-16B4-4DE9-A2EB-C61921C1D003}" destId="{9CC0096B-1919-4109-BCA3-F4010B8C0B99}" srcOrd="1" destOrd="0" presId="urn:microsoft.com/office/officeart/2005/8/layout/chevron2"/>
    <dgm:cxn modelId="{76F92366-9A5C-4C1C-A57A-71E2AC5CA03E}" type="presParOf" srcId="{8371655A-2091-4BB4-894D-A75194E3CD3C}" destId="{28F8CCF1-86CF-4E3C-8E53-BC82C83FF55C}" srcOrd="3" destOrd="0" presId="urn:microsoft.com/office/officeart/2005/8/layout/chevron2"/>
    <dgm:cxn modelId="{84C59B6B-5D07-4563-9D22-F18D5BFD6E11}" type="presParOf" srcId="{8371655A-2091-4BB4-894D-A75194E3CD3C}" destId="{D1D61CB8-17D0-4D2F-B4A8-537F6B66240C}" srcOrd="4" destOrd="0" presId="urn:microsoft.com/office/officeart/2005/8/layout/chevron2"/>
    <dgm:cxn modelId="{641E6AD8-35A5-425A-961D-630B53644FF6}" type="presParOf" srcId="{D1D61CB8-17D0-4D2F-B4A8-537F6B66240C}" destId="{5DEAB680-03C4-4DDD-BFFD-14BDAC419018}" srcOrd="0" destOrd="0" presId="urn:microsoft.com/office/officeart/2005/8/layout/chevron2"/>
    <dgm:cxn modelId="{A5059634-6045-49DA-838B-9E900CE2B014}" type="presParOf" srcId="{D1D61CB8-17D0-4D2F-B4A8-537F6B66240C}" destId="{40119034-8201-4481-9909-65BC1824D347}" srcOrd="1" destOrd="0" presId="urn:microsoft.com/office/officeart/2005/8/layout/chevron2"/>
    <dgm:cxn modelId="{D4FC8B55-369C-4D5F-B257-673575F8E50F}" type="presParOf" srcId="{8371655A-2091-4BB4-894D-A75194E3CD3C}" destId="{D8DF4D15-3ADA-44B1-9B29-2D6E88C9666A}" srcOrd="5" destOrd="0" presId="urn:microsoft.com/office/officeart/2005/8/layout/chevron2"/>
    <dgm:cxn modelId="{174FCFAA-6AE7-4F0A-99BE-BE7B03A71FF0}" type="presParOf" srcId="{8371655A-2091-4BB4-894D-A75194E3CD3C}" destId="{25C3E13A-94EB-4E53-AD73-AABA94BCE63F}" srcOrd="6" destOrd="0" presId="urn:microsoft.com/office/officeart/2005/8/layout/chevron2"/>
    <dgm:cxn modelId="{386B1930-31F6-45B4-AC57-E260582FD4E8}" type="presParOf" srcId="{25C3E13A-94EB-4E53-AD73-AABA94BCE63F}" destId="{93A691D2-E9C4-44A7-A023-00311CE034B5}" srcOrd="0" destOrd="0" presId="urn:microsoft.com/office/officeart/2005/8/layout/chevron2"/>
    <dgm:cxn modelId="{BB9AAC82-2866-4D30-B2FD-EE22058BDE51}" type="presParOf" srcId="{25C3E13A-94EB-4E53-AD73-AABA94BCE63F}" destId="{B3D29602-47E0-4EC2-83CF-D147EB559DE9}"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0C1093-F5C2-4B01-B38B-B643D75A7D1A}">
      <dsp:nvSpPr>
        <dsp:cNvPr id="0" name=""/>
        <dsp:cNvSpPr/>
      </dsp:nvSpPr>
      <dsp:spPr>
        <a:xfrm>
          <a:off x="93604" y="216415"/>
          <a:ext cx="3463318" cy="4824014"/>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noProof="0" dirty="0" smtClean="0">
              <a:latin typeface="+mn-lt"/>
            </a:rPr>
            <a:t>What are the strengths of your </a:t>
          </a:r>
          <a:r>
            <a:rPr lang="en-US" sz="2800" b="1" kern="1200" noProof="0" dirty="0" err="1" smtClean="0">
              <a:latin typeface="+mn-lt"/>
            </a:rPr>
            <a:t>organisation</a:t>
          </a:r>
          <a:r>
            <a:rPr lang="en-US" sz="2800" b="1" kern="1200" noProof="0" dirty="0" smtClean="0">
              <a:latin typeface="+mn-lt"/>
            </a:rPr>
            <a:t>? </a:t>
          </a:r>
        </a:p>
      </dsp:txBody>
      <dsp:txXfrm>
        <a:off x="93604" y="2146020"/>
        <a:ext cx="3463318" cy="1929605"/>
      </dsp:txXfrm>
    </dsp:sp>
    <dsp:sp modelId="{976DCC55-EE22-4A5B-A84A-552323D0C806}">
      <dsp:nvSpPr>
        <dsp:cNvPr id="0" name=""/>
        <dsp:cNvSpPr/>
      </dsp:nvSpPr>
      <dsp:spPr>
        <a:xfrm>
          <a:off x="1368989" y="358164"/>
          <a:ext cx="946803" cy="932400"/>
        </a:xfrm>
        <a:prstGeom prst="ellipse">
          <a:avLst/>
        </a:prstGeom>
        <a:blipFill>
          <a:blip xmlns:r="http://schemas.openxmlformats.org/officeDocument/2006/relationships" r:embed="rId1">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7EA2A01-9426-42FE-9B39-49182EC87AAD}">
      <dsp:nvSpPr>
        <dsp:cNvPr id="0" name=""/>
        <dsp:cNvSpPr/>
      </dsp:nvSpPr>
      <dsp:spPr>
        <a:xfrm>
          <a:off x="3670488" y="252560"/>
          <a:ext cx="3505514" cy="4860007"/>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US" sz="2800" b="1" kern="1200" noProof="0" dirty="0" smtClean="0">
            <a:latin typeface="+mn-lt"/>
          </a:endParaRPr>
        </a:p>
        <a:p>
          <a:pPr lvl="0" algn="ctr" defTabSz="1244600">
            <a:lnSpc>
              <a:spcPct val="90000"/>
            </a:lnSpc>
            <a:spcBef>
              <a:spcPct val="0"/>
            </a:spcBef>
            <a:spcAft>
              <a:spcPct val="35000"/>
            </a:spcAft>
          </a:pPr>
          <a:endParaRPr lang="en-US" sz="2800" b="1" kern="1200" noProof="0" dirty="0" smtClean="0">
            <a:latin typeface="+mn-lt"/>
          </a:endParaRPr>
        </a:p>
        <a:p>
          <a:pPr lvl="0" algn="ctr" defTabSz="1244600">
            <a:lnSpc>
              <a:spcPct val="90000"/>
            </a:lnSpc>
            <a:spcBef>
              <a:spcPct val="0"/>
            </a:spcBef>
            <a:spcAft>
              <a:spcPct val="35000"/>
            </a:spcAft>
          </a:pPr>
          <a:endParaRPr lang="en-US" sz="2800" b="1" kern="1200" noProof="0" dirty="0" smtClean="0">
            <a:latin typeface="+mn-lt"/>
          </a:endParaRPr>
        </a:p>
        <a:p>
          <a:pPr lvl="0" algn="ctr" defTabSz="1244600">
            <a:lnSpc>
              <a:spcPct val="90000"/>
            </a:lnSpc>
            <a:spcBef>
              <a:spcPct val="0"/>
            </a:spcBef>
            <a:spcAft>
              <a:spcPct val="35000"/>
            </a:spcAft>
          </a:pPr>
          <a:endParaRPr lang="en-US" sz="2800" b="1" kern="1200" noProof="0" dirty="0" smtClean="0">
            <a:latin typeface="+mn-lt"/>
          </a:endParaRPr>
        </a:p>
        <a:p>
          <a:pPr lvl="0" algn="ctr" defTabSz="1244600">
            <a:lnSpc>
              <a:spcPct val="90000"/>
            </a:lnSpc>
            <a:spcBef>
              <a:spcPct val="0"/>
            </a:spcBef>
            <a:spcAft>
              <a:spcPct val="35000"/>
            </a:spcAft>
          </a:pPr>
          <a:endParaRPr lang="en-US" sz="2800" b="1" kern="1200" noProof="0" dirty="0" smtClean="0">
            <a:latin typeface="+mn-lt"/>
          </a:endParaRPr>
        </a:p>
        <a:p>
          <a:pPr lvl="0" algn="ctr" defTabSz="1244600">
            <a:lnSpc>
              <a:spcPct val="90000"/>
            </a:lnSpc>
            <a:spcBef>
              <a:spcPct val="0"/>
            </a:spcBef>
            <a:spcAft>
              <a:spcPct val="35000"/>
            </a:spcAft>
          </a:pPr>
          <a:r>
            <a:rPr lang="en-US" sz="2800" b="1" kern="1200" noProof="0" dirty="0" smtClean="0">
              <a:latin typeface="+mn-lt"/>
            </a:rPr>
            <a:t>What are the weaknesses of your </a:t>
          </a:r>
          <a:r>
            <a:rPr lang="en-US" sz="2800" b="1" kern="1200" noProof="0" dirty="0" err="1" smtClean="0">
              <a:latin typeface="+mn-lt"/>
            </a:rPr>
            <a:t>organisation</a:t>
          </a:r>
          <a:r>
            <a:rPr lang="en-US" sz="2800" b="1" kern="1200" noProof="0" dirty="0" smtClean="0">
              <a:latin typeface="+mn-lt"/>
            </a:rPr>
            <a:t>?</a:t>
          </a:r>
        </a:p>
        <a:p>
          <a:pPr lvl="0" algn="ctr" defTabSz="1244600">
            <a:lnSpc>
              <a:spcPct val="90000"/>
            </a:lnSpc>
            <a:spcBef>
              <a:spcPct val="0"/>
            </a:spcBef>
            <a:spcAft>
              <a:spcPct val="35000"/>
            </a:spcAft>
          </a:pPr>
          <a:endParaRPr lang="en-US" sz="1600" b="1" kern="1200" noProof="0" dirty="0" smtClean="0">
            <a:latin typeface="+mn-lt"/>
          </a:endParaRPr>
        </a:p>
        <a:p>
          <a:pPr lvl="0" algn="ctr" defTabSz="1244600">
            <a:lnSpc>
              <a:spcPct val="90000"/>
            </a:lnSpc>
            <a:spcBef>
              <a:spcPct val="0"/>
            </a:spcBef>
            <a:spcAft>
              <a:spcPct val="35000"/>
            </a:spcAft>
          </a:pPr>
          <a:endParaRPr lang="en-US" sz="1600" b="1" kern="1200" noProof="0" dirty="0" smtClean="0">
            <a:latin typeface="+mn-lt"/>
          </a:endParaRPr>
        </a:p>
        <a:p>
          <a:pPr lvl="0" algn="ctr" defTabSz="1244600">
            <a:lnSpc>
              <a:spcPct val="90000"/>
            </a:lnSpc>
            <a:spcBef>
              <a:spcPct val="0"/>
            </a:spcBef>
            <a:spcAft>
              <a:spcPct val="35000"/>
            </a:spcAft>
          </a:pPr>
          <a:endParaRPr lang="en-US" sz="1600" b="1" kern="1200" noProof="0" dirty="0" smtClean="0">
            <a:latin typeface="+mn-lt"/>
          </a:endParaRPr>
        </a:p>
        <a:p>
          <a:pPr lvl="0" algn="ctr" defTabSz="1244600">
            <a:lnSpc>
              <a:spcPct val="90000"/>
            </a:lnSpc>
            <a:spcBef>
              <a:spcPct val="0"/>
            </a:spcBef>
            <a:spcAft>
              <a:spcPct val="35000"/>
            </a:spcAft>
          </a:pPr>
          <a:endParaRPr lang="en-US" sz="1600" b="1" kern="1200" noProof="0" dirty="0" smtClean="0">
            <a:latin typeface="+mn-lt"/>
          </a:endParaRPr>
        </a:p>
        <a:p>
          <a:pPr lvl="0" algn="ctr" defTabSz="1244600">
            <a:lnSpc>
              <a:spcPct val="90000"/>
            </a:lnSpc>
            <a:spcBef>
              <a:spcPct val="0"/>
            </a:spcBef>
            <a:spcAft>
              <a:spcPct val="35000"/>
            </a:spcAft>
          </a:pPr>
          <a:endParaRPr lang="en-US" sz="1600" b="1" kern="1200" noProof="0" dirty="0" smtClean="0">
            <a:latin typeface="+mn-lt"/>
          </a:endParaRPr>
        </a:p>
        <a:p>
          <a:pPr lvl="0" algn="ctr" defTabSz="1244600">
            <a:lnSpc>
              <a:spcPct val="90000"/>
            </a:lnSpc>
            <a:spcBef>
              <a:spcPct val="0"/>
            </a:spcBef>
            <a:spcAft>
              <a:spcPct val="35000"/>
            </a:spcAft>
          </a:pPr>
          <a:endParaRPr lang="en-US" sz="1600" b="1" kern="1200" noProof="0" dirty="0" smtClean="0">
            <a:latin typeface="+mn-lt"/>
          </a:endParaRPr>
        </a:p>
        <a:p>
          <a:pPr lvl="0" algn="ctr" defTabSz="1244600">
            <a:lnSpc>
              <a:spcPct val="90000"/>
            </a:lnSpc>
            <a:spcBef>
              <a:spcPct val="0"/>
            </a:spcBef>
            <a:spcAft>
              <a:spcPct val="35000"/>
            </a:spcAft>
          </a:pPr>
          <a:endParaRPr lang="en-US" sz="1600" b="1" kern="1200" noProof="0" dirty="0" smtClean="0">
            <a:latin typeface="+mn-lt"/>
          </a:endParaRPr>
        </a:p>
        <a:p>
          <a:pPr lvl="0" algn="ctr" defTabSz="1244600">
            <a:lnSpc>
              <a:spcPct val="90000"/>
            </a:lnSpc>
            <a:spcBef>
              <a:spcPct val="0"/>
            </a:spcBef>
            <a:spcAft>
              <a:spcPct val="35000"/>
            </a:spcAft>
          </a:pPr>
          <a:endParaRPr lang="en-US" sz="1600" b="1" kern="1200" noProof="0" dirty="0" smtClean="0">
            <a:latin typeface="+mn-lt"/>
          </a:endParaRPr>
        </a:p>
      </dsp:txBody>
      <dsp:txXfrm>
        <a:off x="3670488" y="2196563"/>
        <a:ext cx="3505514" cy="1944002"/>
      </dsp:txXfrm>
    </dsp:sp>
    <dsp:sp modelId="{35A66561-D914-47D6-9856-04F7BD70E6F0}">
      <dsp:nvSpPr>
        <dsp:cNvPr id="0" name=""/>
        <dsp:cNvSpPr/>
      </dsp:nvSpPr>
      <dsp:spPr>
        <a:xfrm>
          <a:off x="5006349" y="358938"/>
          <a:ext cx="946803" cy="932400"/>
        </a:xfrm>
        <a:prstGeom prst="ellipse">
          <a:avLst/>
        </a:prstGeom>
        <a:blipFill>
          <a:blip xmlns:r="http://schemas.openxmlformats.org/officeDocument/2006/relationships" r:embed="rId2">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6294874-68B0-4863-80C8-72319B54D4D6}">
      <dsp:nvSpPr>
        <dsp:cNvPr id="0" name=""/>
        <dsp:cNvSpPr/>
      </dsp:nvSpPr>
      <dsp:spPr>
        <a:xfrm flipH="1" flipV="1">
          <a:off x="3320938" y="4608510"/>
          <a:ext cx="669102" cy="392116"/>
        </a:xfrm>
        <a:prstGeom prst="leftRightArrow">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0C1093-F5C2-4B01-B38B-B643D75A7D1A}">
      <dsp:nvSpPr>
        <dsp:cNvPr id="0" name=""/>
        <dsp:cNvSpPr/>
      </dsp:nvSpPr>
      <dsp:spPr>
        <a:xfrm>
          <a:off x="80444" y="216415"/>
          <a:ext cx="3499467" cy="4824014"/>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100000"/>
            </a:lnSpc>
            <a:spcBef>
              <a:spcPct val="0"/>
            </a:spcBef>
            <a:spcAft>
              <a:spcPct val="35000"/>
            </a:spcAft>
          </a:pPr>
          <a:r>
            <a:rPr lang="en-US" sz="2800" b="1" kern="1200" dirty="0" smtClean="0">
              <a:latin typeface="+mn-lt"/>
            </a:rPr>
            <a:t>What are the opportunities?</a:t>
          </a:r>
        </a:p>
        <a:p>
          <a:pPr lvl="0" algn="ctr" defTabSz="1244600">
            <a:lnSpc>
              <a:spcPct val="100000"/>
            </a:lnSpc>
            <a:spcBef>
              <a:spcPct val="0"/>
            </a:spcBef>
            <a:spcAft>
              <a:spcPct val="35000"/>
            </a:spcAft>
          </a:pPr>
          <a:endParaRPr lang="en-US" sz="1600" b="1" kern="1200" dirty="0" smtClean="0">
            <a:latin typeface="+mn-lt"/>
          </a:endParaRPr>
        </a:p>
        <a:p>
          <a:pPr lvl="0" algn="ctr" defTabSz="1244600">
            <a:lnSpc>
              <a:spcPct val="100000"/>
            </a:lnSpc>
            <a:spcBef>
              <a:spcPct val="0"/>
            </a:spcBef>
            <a:spcAft>
              <a:spcPct val="35000"/>
            </a:spcAft>
          </a:pPr>
          <a:endParaRPr lang="en-US" sz="1600" b="1" kern="1200" dirty="0" smtClean="0">
            <a:latin typeface="+mn-lt"/>
          </a:endParaRPr>
        </a:p>
        <a:p>
          <a:pPr lvl="0" algn="ctr" defTabSz="1244600">
            <a:lnSpc>
              <a:spcPct val="90000"/>
            </a:lnSpc>
            <a:spcBef>
              <a:spcPct val="0"/>
            </a:spcBef>
            <a:spcAft>
              <a:spcPct val="35000"/>
            </a:spcAft>
          </a:pPr>
          <a:endParaRPr lang="en-US" sz="1600" b="1" kern="1200" noProof="0" dirty="0" smtClean="0">
            <a:latin typeface="+mn-lt"/>
          </a:endParaRPr>
        </a:p>
      </dsp:txBody>
      <dsp:txXfrm>
        <a:off x="80444" y="2146020"/>
        <a:ext cx="3499467" cy="1929605"/>
      </dsp:txXfrm>
    </dsp:sp>
    <dsp:sp modelId="{976DCC55-EE22-4A5B-A84A-552323D0C806}">
      <dsp:nvSpPr>
        <dsp:cNvPr id="0" name=""/>
        <dsp:cNvSpPr/>
      </dsp:nvSpPr>
      <dsp:spPr>
        <a:xfrm>
          <a:off x="1373895" y="358164"/>
          <a:ext cx="946803" cy="932400"/>
        </a:xfrm>
        <a:prstGeom prst="ellipse">
          <a:avLst/>
        </a:prstGeom>
        <a:blipFill>
          <a:blip xmlns:r="http://schemas.openxmlformats.org/officeDocument/2006/relationships" r:embed="rId1">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7EA2A01-9426-42FE-9B39-49182EC87AAD}">
      <dsp:nvSpPr>
        <dsp:cNvPr id="0" name=""/>
        <dsp:cNvSpPr/>
      </dsp:nvSpPr>
      <dsp:spPr>
        <a:xfrm>
          <a:off x="3672419" y="216005"/>
          <a:ext cx="3495981" cy="4824014"/>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1" kern="1200" dirty="0" smtClean="0">
            <a:latin typeface="+mn-lt"/>
          </a:endParaRPr>
        </a:p>
        <a:p>
          <a:pPr lvl="0" algn="ctr" defTabSz="711200">
            <a:lnSpc>
              <a:spcPct val="90000"/>
            </a:lnSpc>
            <a:spcBef>
              <a:spcPct val="0"/>
            </a:spcBef>
            <a:spcAft>
              <a:spcPct val="35000"/>
            </a:spcAft>
          </a:pPr>
          <a:endParaRPr lang="en-US" sz="1600" b="1" kern="1200" dirty="0" smtClean="0">
            <a:latin typeface="+mn-lt"/>
          </a:endParaRPr>
        </a:p>
        <a:p>
          <a:pPr lvl="0" algn="ctr" defTabSz="711200">
            <a:lnSpc>
              <a:spcPct val="90000"/>
            </a:lnSpc>
            <a:spcBef>
              <a:spcPct val="0"/>
            </a:spcBef>
            <a:spcAft>
              <a:spcPct val="35000"/>
            </a:spcAft>
          </a:pPr>
          <a:endParaRPr lang="en-US" sz="1600" b="1" kern="1200" dirty="0" smtClean="0">
            <a:latin typeface="+mn-lt"/>
          </a:endParaRPr>
        </a:p>
        <a:p>
          <a:pPr lvl="0" algn="ctr" defTabSz="711200">
            <a:lnSpc>
              <a:spcPct val="90000"/>
            </a:lnSpc>
            <a:spcBef>
              <a:spcPct val="0"/>
            </a:spcBef>
            <a:spcAft>
              <a:spcPct val="35000"/>
            </a:spcAft>
          </a:pPr>
          <a:endParaRPr lang="en-US" sz="1600" b="1" kern="1200" dirty="0" smtClean="0">
            <a:latin typeface="+mn-lt"/>
          </a:endParaRPr>
        </a:p>
        <a:p>
          <a:pPr lvl="0" algn="ctr" defTabSz="711200">
            <a:lnSpc>
              <a:spcPct val="90000"/>
            </a:lnSpc>
            <a:spcBef>
              <a:spcPct val="0"/>
            </a:spcBef>
            <a:spcAft>
              <a:spcPct val="35000"/>
            </a:spcAft>
          </a:pPr>
          <a:endParaRPr lang="en-US" sz="1600" b="1" kern="1200" dirty="0" smtClean="0">
            <a:latin typeface="+mn-lt"/>
          </a:endParaRPr>
        </a:p>
        <a:p>
          <a:pPr lvl="0" algn="ctr" defTabSz="711200">
            <a:lnSpc>
              <a:spcPct val="90000"/>
            </a:lnSpc>
            <a:spcBef>
              <a:spcPct val="0"/>
            </a:spcBef>
            <a:spcAft>
              <a:spcPct val="35000"/>
            </a:spcAft>
          </a:pPr>
          <a:endParaRPr lang="en-US" sz="1600" b="1" kern="1200" dirty="0" smtClean="0">
            <a:latin typeface="+mn-lt"/>
          </a:endParaRPr>
        </a:p>
        <a:p>
          <a:pPr lvl="0" algn="ctr" defTabSz="711200">
            <a:lnSpc>
              <a:spcPct val="90000"/>
            </a:lnSpc>
            <a:spcBef>
              <a:spcPct val="0"/>
            </a:spcBef>
            <a:spcAft>
              <a:spcPct val="35000"/>
            </a:spcAft>
          </a:pPr>
          <a:endParaRPr lang="en-US" sz="1600" b="1" kern="1200" dirty="0" smtClean="0">
            <a:latin typeface="+mn-lt"/>
          </a:endParaRPr>
        </a:p>
        <a:p>
          <a:pPr lvl="0" algn="ctr" defTabSz="711200">
            <a:lnSpc>
              <a:spcPct val="90000"/>
            </a:lnSpc>
            <a:spcBef>
              <a:spcPct val="0"/>
            </a:spcBef>
            <a:spcAft>
              <a:spcPct val="35000"/>
            </a:spcAft>
          </a:pPr>
          <a:endParaRPr lang="en-US" sz="1600" b="1" kern="1200" dirty="0" smtClean="0">
            <a:latin typeface="+mn-lt"/>
          </a:endParaRPr>
        </a:p>
        <a:p>
          <a:pPr lvl="0" algn="ctr" defTabSz="711200">
            <a:lnSpc>
              <a:spcPct val="90000"/>
            </a:lnSpc>
            <a:spcBef>
              <a:spcPct val="0"/>
            </a:spcBef>
            <a:spcAft>
              <a:spcPct val="35000"/>
            </a:spcAft>
          </a:pPr>
          <a:endParaRPr lang="en-US" sz="2800" b="1" kern="1200" dirty="0" smtClean="0">
            <a:latin typeface="+mn-lt"/>
          </a:endParaRPr>
        </a:p>
        <a:p>
          <a:pPr lvl="0" algn="ctr" defTabSz="711200">
            <a:lnSpc>
              <a:spcPct val="100000"/>
            </a:lnSpc>
            <a:spcBef>
              <a:spcPct val="0"/>
            </a:spcBef>
            <a:spcAft>
              <a:spcPct val="35000"/>
            </a:spcAft>
          </a:pPr>
          <a:endParaRPr lang="en-US" sz="2800" b="1" kern="1200" dirty="0" smtClean="0">
            <a:latin typeface="+mn-lt"/>
          </a:endParaRPr>
        </a:p>
        <a:p>
          <a:pPr lvl="0" algn="ctr" defTabSz="711200">
            <a:lnSpc>
              <a:spcPct val="100000"/>
            </a:lnSpc>
            <a:spcBef>
              <a:spcPct val="0"/>
            </a:spcBef>
            <a:spcAft>
              <a:spcPct val="35000"/>
            </a:spcAft>
          </a:pPr>
          <a:r>
            <a:rPr lang="en-US" sz="2800" b="1" kern="1200" dirty="0" smtClean="0">
              <a:latin typeface="+mn-lt"/>
            </a:rPr>
            <a:t>What are the threats?</a:t>
          </a:r>
        </a:p>
        <a:p>
          <a:pPr lvl="0" algn="ctr" defTabSz="711200">
            <a:lnSpc>
              <a:spcPct val="100000"/>
            </a:lnSpc>
            <a:spcBef>
              <a:spcPct val="0"/>
            </a:spcBef>
            <a:spcAft>
              <a:spcPct val="35000"/>
            </a:spcAft>
          </a:pPr>
          <a:endParaRPr lang="en-US" sz="1800" b="1" kern="1200" dirty="0" smtClean="0">
            <a:latin typeface="+mn-lt"/>
          </a:endParaRPr>
        </a:p>
        <a:p>
          <a:pPr lvl="0" algn="ctr" defTabSz="711200">
            <a:lnSpc>
              <a:spcPct val="90000"/>
            </a:lnSpc>
            <a:spcBef>
              <a:spcPct val="0"/>
            </a:spcBef>
            <a:spcAft>
              <a:spcPct val="35000"/>
            </a:spcAft>
          </a:pPr>
          <a:endParaRPr lang="en-US" sz="1600" b="1" kern="1200" noProof="0" dirty="0" smtClean="0">
            <a:latin typeface="+mn-lt"/>
          </a:endParaRPr>
        </a:p>
        <a:p>
          <a:pPr lvl="0" algn="ctr" defTabSz="711200">
            <a:lnSpc>
              <a:spcPct val="90000"/>
            </a:lnSpc>
            <a:spcBef>
              <a:spcPct val="0"/>
            </a:spcBef>
            <a:spcAft>
              <a:spcPct val="35000"/>
            </a:spcAft>
          </a:pPr>
          <a:endParaRPr lang="en-US" sz="1600" b="1" kern="1200" noProof="0" dirty="0" smtClean="0">
            <a:latin typeface="+mn-lt"/>
          </a:endParaRPr>
        </a:p>
        <a:p>
          <a:pPr lvl="0" algn="ctr" defTabSz="711200">
            <a:lnSpc>
              <a:spcPct val="90000"/>
            </a:lnSpc>
            <a:spcBef>
              <a:spcPct val="0"/>
            </a:spcBef>
            <a:spcAft>
              <a:spcPct val="35000"/>
            </a:spcAft>
          </a:pPr>
          <a:endParaRPr lang="en-US" sz="1600" b="1" kern="1200" noProof="0" dirty="0" smtClean="0">
            <a:latin typeface="+mn-lt"/>
          </a:endParaRPr>
        </a:p>
        <a:p>
          <a:pPr lvl="0" algn="ctr" defTabSz="711200">
            <a:lnSpc>
              <a:spcPct val="90000"/>
            </a:lnSpc>
            <a:spcBef>
              <a:spcPct val="0"/>
            </a:spcBef>
            <a:spcAft>
              <a:spcPct val="35000"/>
            </a:spcAft>
          </a:pPr>
          <a:endParaRPr lang="en-US" sz="1600" b="1" kern="1200" noProof="0" dirty="0" smtClean="0">
            <a:latin typeface="+mn-lt"/>
          </a:endParaRPr>
        </a:p>
        <a:p>
          <a:pPr lvl="0" algn="ctr" defTabSz="711200">
            <a:lnSpc>
              <a:spcPct val="90000"/>
            </a:lnSpc>
            <a:spcBef>
              <a:spcPct val="0"/>
            </a:spcBef>
            <a:spcAft>
              <a:spcPct val="35000"/>
            </a:spcAft>
          </a:pPr>
          <a:endParaRPr lang="en-US" sz="1600" b="1" kern="1200" noProof="0" dirty="0" smtClean="0">
            <a:latin typeface="+mn-lt"/>
          </a:endParaRPr>
        </a:p>
        <a:p>
          <a:pPr lvl="0" algn="ctr" defTabSz="711200">
            <a:lnSpc>
              <a:spcPct val="90000"/>
            </a:lnSpc>
            <a:spcBef>
              <a:spcPct val="0"/>
            </a:spcBef>
            <a:spcAft>
              <a:spcPct val="35000"/>
            </a:spcAft>
          </a:pPr>
          <a:endParaRPr lang="en-US" sz="1600" b="1" kern="1200" noProof="0" dirty="0" smtClean="0">
            <a:latin typeface="+mn-lt"/>
          </a:endParaRPr>
        </a:p>
        <a:p>
          <a:pPr lvl="0" algn="ctr" defTabSz="711200">
            <a:lnSpc>
              <a:spcPct val="90000"/>
            </a:lnSpc>
            <a:spcBef>
              <a:spcPct val="0"/>
            </a:spcBef>
            <a:spcAft>
              <a:spcPct val="35000"/>
            </a:spcAft>
          </a:pPr>
          <a:endParaRPr lang="en-US" sz="1600" b="1" kern="1200" noProof="0" dirty="0" smtClean="0">
            <a:latin typeface="+mn-lt"/>
          </a:endParaRPr>
        </a:p>
        <a:p>
          <a:pPr lvl="0" algn="ctr" defTabSz="711200">
            <a:lnSpc>
              <a:spcPct val="90000"/>
            </a:lnSpc>
            <a:spcBef>
              <a:spcPct val="0"/>
            </a:spcBef>
            <a:spcAft>
              <a:spcPct val="35000"/>
            </a:spcAft>
          </a:pPr>
          <a:endParaRPr lang="en-US" sz="1600" b="1" kern="1200" noProof="0" dirty="0" smtClean="0">
            <a:latin typeface="+mn-lt"/>
          </a:endParaRPr>
        </a:p>
        <a:p>
          <a:pPr lvl="0" algn="ctr" defTabSz="711200">
            <a:lnSpc>
              <a:spcPct val="90000"/>
            </a:lnSpc>
            <a:spcBef>
              <a:spcPct val="0"/>
            </a:spcBef>
            <a:spcAft>
              <a:spcPct val="35000"/>
            </a:spcAft>
          </a:pPr>
          <a:endParaRPr lang="en-US" sz="1600" b="1" kern="1200" noProof="0" dirty="0" smtClean="0">
            <a:latin typeface="+mn-lt"/>
          </a:endParaRPr>
        </a:p>
        <a:p>
          <a:pPr lvl="0" algn="ctr" defTabSz="711200">
            <a:lnSpc>
              <a:spcPct val="90000"/>
            </a:lnSpc>
            <a:spcBef>
              <a:spcPct val="0"/>
            </a:spcBef>
            <a:spcAft>
              <a:spcPct val="35000"/>
            </a:spcAft>
          </a:pPr>
          <a:endParaRPr lang="en-US" sz="1600" b="1" kern="1200" noProof="0" dirty="0" smtClean="0">
            <a:latin typeface="+mn-lt"/>
          </a:endParaRPr>
        </a:p>
        <a:p>
          <a:pPr lvl="0" algn="ctr" defTabSz="711200">
            <a:lnSpc>
              <a:spcPct val="90000"/>
            </a:lnSpc>
            <a:spcBef>
              <a:spcPct val="0"/>
            </a:spcBef>
            <a:spcAft>
              <a:spcPct val="35000"/>
            </a:spcAft>
          </a:pPr>
          <a:endParaRPr lang="en-US" sz="1600" b="1" kern="1200" noProof="0" dirty="0" smtClean="0">
            <a:latin typeface="+mn-lt"/>
          </a:endParaRPr>
        </a:p>
        <a:p>
          <a:pPr lvl="0" algn="ctr" defTabSz="711200">
            <a:lnSpc>
              <a:spcPct val="90000"/>
            </a:lnSpc>
            <a:spcBef>
              <a:spcPct val="0"/>
            </a:spcBef>
            <a:spcAft>
              <a:spcPct val="35000"/>
            </a:spcAft>
          </a:pPr>
          <a:endParaRPr lang="en-US" sz="1600" b="1" kern="1200" noProof="0" dirty="0" smtClean="0">
            <a:latin typeface="+mn-lt"/>
          </a:endParaRPr>
        </a:p>
        <a:p>
          <a:pPr lvl="0" algn="ctr" defTabSz="711200">
            <a:lnSpc>
              <a:spcPct val="90000"/>
            </a:lnSpc>
            <a:spcBef>
              <a:spcPct val="0"/>
            </a:spcBef>
            <a:spcAft>
              <a:spcPct val="35000"/>
            </a:spcAft>
          </a:pPr>
          <a:endParaRPr lang="en-US" sz="1600" b="1" kern="1200" noProof="0" dirty="0" smtClean="0">
            <a:latin typeface="+mn-lt"/>
          </a:endParaRPr>
        </a:p>
      </dsp:txBody>
      <dsp:txXfrm>
        <a:off x="3672419" y="2145611"/>
        <a:ext cx="3495981" cy="1929605"/>
      </dsp:txXfrm>
    </dsp:sp>
    <dsp:sp modelId="{35A66561-D914-47D6-9856-04F7BD70E6F0}">
      <dsp:nvSpPr>
        <dsp:cNvPr id="0" name=""/>
        <dsp:cNvSpPr/>
      </dsp:nvSpPr>
      <dsp:spPr>
        <a:xfrm>
          <a:off x="4968553" y="288030"/>
          <a:ext cx="944981" cy="930476"/>
        </a:xfrm>
        <a:prstGeom prst="ellipse">
          <a:avLst/>
        </a:prstGeom>
        <a:blipFill>
          <a:blip xmlns:r="http://schemas.openxmlformats.org/officeDocument/2006/relationships" r:embed="rId2">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6294874-68B0-4863-80C8-72319B54D4D6}">
      <dsp:nvSpPr>
        <dsp:cNvPr id="0" name=""/>
        <dsp:cNvSpPr/>
      </dsp:nvSpPr>
      <dsp:spPr>
        <a:xfrm flipH="1" flipV="1">
          <a:off x="3319516" y="4608510"/>
          <a:ext cx="672118" cy="392116"/>
        </a:xfrm>
        <a:prstGeom prst="leftRightArrow">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C4FD7C-A9E2-EA4B-81D9-85AA20456F73}">
      <dsp:nvSpPr>
        <dsp:cNvPr id="0" name=""/>
        <dsp:cNvSpPr/>
      </dsp:nvSpPr>
      <dsp:spPr>
        <a:xfrm>
          <a:off x="1752301" y="1101383"/>
          <a:ext cx="2743797" cy="2743797"/>
        </a:xfrm>
        <a:prstGeom prst="ellipse">
          <a:avLst/>
        </a:prstGeom>
        <a:gradFill rotWithShape="0">
          <a:gsLst>
            <a:gs pos="0">
              <a:schemeClr val="accent6">
                <a:shade val="80000"/>
                <a:alpha val="50000"/>
                <a:hueOff val="0"/>
                <a:satOff val="0"/>
                <a:lumOff val="0"/>
                <a:alphaOff val="0"/>
                <a:shade val="51000"/>
                <a:satMod val="130000"/>
              </a:schemeClr>
            </a:gs>
            <a:gs pos="80000">
              <a:schemeClr val="accent6">
                <a:shade val="80000"/>
                <a:alpha val="50000"/>
                <a:hueOff val="0"/>
                <a:satOff val="0"/>
                <a:lumOff val="0"/>
                <a:alphaOff val="0"/>
                <a:shade val="93000"/>
                <a:satMod val="130000"/>
              </a:schemeClr>
            </a:gs>
            <a:gs pos="100000">
              <a:schemeClr val="accent6">
                <a:shade val="80000"/>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da-DK" sz="3600" b="1" kern="1200" dirty="0" smtClean="0">
              <a:latin typeface="Times"/>
              <a:cs typeface="Times"/>
            </a:rPr>
            <a:t>Coalition</a:t>
          </a:r>
          <a:endParaRPr lang="da-DK" sz="3600" b="1" kern="1200" dirty="0">
            <a:latin typeface="Times"/>
            <a:cs typeface="Times"/>
          </a:endParaRPr>
        </a:p>
      </dsp:txBody>
      <dsp:txXfrm>
        <a:off x="1752301" y="1101383"/>
        <a:ext cx="2743797" cy="2743797"/>
      </dsp:txXfrm>
    </dsp:sp>
    <dsp:sp modelId="{50C3472D-54E4-CF40-969E-5F16E61580FF}">
      <dsp:nvSpPr>
        <dsp:cNvPr id="0" name=""/>
        <dsp:cNvSpPr/>
      </dsp:nvSpPr>
      <dsp:spPr>
        <a:xfrm>
          <a:off x="2438250" y="489"/>
          <a:ext cx="1371898" cy="1371898"/>
        </a:xfrm>
        <a:prstGeom prst="ellipse">
          <a:avLst/>
        </a:prstGeom>
        <a:gradFill rotWithShape="0">
          <a:gsLst>
            <a:gs pos="0">
              <a:schemeClr val="accent6">
                <a:shade val="80000"/>
                <a:alpha val="50000"/>
                <a:hueOff val="5"/>
                <a:satOff val="-39"/>
                <a:lumOff val="601"/>
                <a:alphaOff val="3750"/>
                <a:shade val="51000"/>
                <a:satMod val="130000"/>
              </a:schemeClr>
            </a:gs>
            <a:gs pos="80000">
              <a:schemeClr val="accent6">
                <a:shade val="80000"/>
                <a:alpha val="50000"/>
                <a:hueOff val="5"/>
                <a:satOff val="-39"/>
                <a:lumOff val="601"/>
                <a:alphaOff val="3750"/>
                <a:shade val="93000"/>
                <a:satMod val="130000"/>
              </a:schemeClr>
            </a:gs>
            <a:gs pos="100000">
              <a:schemeClr val="accent6">
                <a:shade val="80000"/>
                <a:alpha val="50000"/>
                <a:hueOff val="5"/>
                <a:satOff val="-39"/>
                <a:lumOff val="601"/>
                <a:alphaOff val="375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b="1" kern="1200" dirty="0" smtClean="0">
              <a:latin typeface="Times"/>
              <a:cs typeface="Times"/>
            </a:rPr>
            <a:t>Other NGOS</a:t>
          </a:r>
          <a:endParaRPr lang="da-DK" sz="1400" b="1" kern="1200" dirty="0">
            <a:latin typeface="Times"/>
            <a:cs typeface="Times"/>
          </a:endParaRPr>
        </a:p>
      </dsp:txBody>
      <dsp:txXfrm>
        <a:off x="2438250" y="489"/>
        <a:ext cx="1371898" cy="1371898"/>
      </dsp:txXfrm>
    </dsp:sp>
    <dsp:sp modelId="{45584264-0AD7-6B44-8FA2-44673E0BE85A}">
      <dsp:nvSpPr>
        <dsp:cNvPr id="0" name=""/>
        <dsp:cNvSpPr/>
      </dsp:nvSpPr>
      <dsp:spPr>
        <a:xfrm>
          <a:off x="3701739" y="523844"/>
          <a:ext cx="1371898" cy="1371898"/>
        </a:xfrm>
        <a:prstGeom prst="ellipse">
          <a:avLst/>
        </a:prstGeom>
        <a:gradFill rotWithShape="0">
          <a:gsLst>
            <a:gs pos="0">
              <a:schemeClr val="accent6">
                <a:shade val="80000"/>
                <a:alpha val="50000"/>
                <a:hueOff val="11"/>
                <a:satOff val="-79"/>
                <a:lumOff val="1201"/>
                <a:alphaOff val="7500"/>
                <a:shade val="51000"/>
                <a:satMod val="130000"/>
              </a:schemeClr>
            </a:gs>
            <a:gs pos="80000">
              <a:schemeClr val="accent6">
                <a:shade val="80000"/>
                <a:alpha val="50000"/>
                <a:hueOff val="11"/>
                <a:satOff val="-79"/>
                <a:lumOff val="1201"/>
                <a:alphaOff val="7500"/>
                <a:shade val="93000"/>
                <a:satMod val="130000"/>
              </a:schemeClr>
            </a:gs>
            <a:gs pos="100000">
              <a:schemeClr val="accent6">
                <a:shade val="80000"/>
                <a:alpha val="50000"/>
                <a:hueOff val="11"/>
                <a:satOff val="-79"/>
                <a:lumOff val="1201"/>
                <a:alphaOff val="750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b="1" kern="1200" dirty="0" smtClean="0">
              <a:latin typeface="Times"/>
              <a:cs typeface="Times"/>
            </a:rPr>
            <a:t>Champions</a:t>
          </a:r>
          <a:endParaRPr lang="da-DK" sz="1400" b="1" kern="1200" dirty="0">
            <a:latin typeface="Times"/>
            <a:cs typeface="Times"/>
          </a:endParaRPr>
        </a:p>
      </dsp:txBody>
      <dsp:txXfrm>
        <a:off x="3701739" y="523844"/>
        <a:ext cx="1371898" cy="1371898"/>
      </dsp:txXfrm>
    </dsp:sp>
    <dsp:sp modelId="{02A71C43-8FD7-1245-8BE1-74BDEF7952A8}">
      <dsp:nvSpPr>
        <dsp:cNvPr id="0" name=""/>
        <dsp:cNvSpPr/>
      </dsp:nvSpPr>
      <dsp:spPr>
        <a:xfrm>
          <a:off x="4225093" y="1787333"/>
          <a:ext cx="1371898" cy="1371898"/>
        </a:xfrm>
        <a:prstGeom prst="ellipse">
          <a:avLst/>
        </a:prstGeom>
        <a:gradFill rotWithShape="0">
          <a:gsLst>
            <a:gs pos="0">
              <a:schemeClr val="accent6">
                <a:shade val="80000"/>
                <a:alpha val="50000"/>
                <a:hueOff val="16"/>
                <a:satOff val="-118"/>
                <a:lumOff val="1802"/>
                <a:alphaOff val="11250"/>
                <a:shade val="51000"/>
                <a:satMod val="130000"/>
              </a:schemeClr>
            </a:gs>
            <a:gs pos="80000">
              <a:schemeClr val="accent6">
                <a:shade val="80000"/>
                <a:alpha val="50000"/>
                <a:hueOff val="16"/>
                <a:satOff val="-118"/>
                <a:lumOff val="1802"/>
                <a:alphaOff val="11250"/>
                <a:shade val="93000"/>
                <a:satMod val="130000"/>
              </a:schemeClr>
            </a:gs>
            <a:gs pos="100000">
              <a:schemeClr val="accent6">
                <a:shade val="80000"/>
                <a:alpha val="50000"/>
                <a:hueOff val="16"/>
                <a:satOff val="-118"/>
                <a:lumOff val="1802"/>
                <a:alphaOff val="1125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b="1" kern="1200" smtClean="0">
              <a:latin typeface="Times"/>
              <a:cs typeface="Times"/>
            </a:rPr>
            <a:t>MEPs</a:t>
          </a:r>
          <a:endParaRPr lang="da-DK" sz="1400" b="1" kern="1200" dirty="0">
            <a:latin typeface="Times"/>
            <a:cs typeface="Times"/>
          </a:endParaRPr>
        </a:p>
      </dsp:txBody>
      <dsp:txXfrm>
        <a:off x="4225093" y="1787333"/>
        <a:ext cx="1371898" cy="1371898"/>
      </dsp:txXfrm>
    </dsp:sp>
    <dsp:sp modelId="{C05BBAEB-87A3-C242-AA38-AAB20590338B}">
      <dsp:nvSpPr>
        <dsp:cNvPr id="0" name=""/>
        <dsp:cNvSpPr/>
      </dsp:nvSpPr>
      <dsp:spPr>
        <a:xfrm>
          <a:off x="3701739" y="3050822"/>
          <a:ext cx="1371898" cy="1371898"/>
        </a:xfrm>
        <a:prstGeom prst="ellipse">
          <a:avLst/>
        </a:prstGeom>
        <a:gradFill rotWithShape="0">
          <a:gsLst>
            <a:gs pos="0">
              <a:schemeClr val="accent6">
                <a:shade val="80000"/>
                <a:alpha val="50000"/>
                <a:hueOff val="22"/>
                <a:satOff val="-158"/>
                <a:lumOff val="2403"/>
                <a:alphaOff val="15000"/>
                <a:shade val="51000"/>
                <a:satMod val="130000"/>
              </a:schemeClr>
            </a:gs>
            <a:gs pos="80000">
              <a:schemeClr val="accent6">
                <a:shade val="80000"/>
                <a:alpha val="50000"/>
                <a:hueOff val="22"/>
                <a:satOff val="-158"/>
                <a:lumOff val="2403"/>
                <a:alphaOff val="15000"/>
                <a:shade val="93000"/>
                <a:satMod val="130000"/>
              </a:schemeClr>
            </a:gs>
            <a:gs pos="100000">
              <a:schemeClr val="accent6">
                <a:shade val="80000"/>
                <a:alpha val="50000"/>
                <a:hueOff val="22"/>
                <a:satOff val="-158"/>
                <a:lumOff val="2403"/>
                <a:alphaOff val="1500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b="1" kern="1200" dirty="0" smtClean="0">
              <a:latin typeface="Times"/>
              <a:cs typeface="Times"/>
            </a:rPr>
            <a:t>MPS</a:t>
          </a:r>
          <a:endParaRPr lang="da-DK" sz="1400" b="1" kern="1200" dirty="0">
            <a:latin typeface="Times"/>
            <a:cs typeface="Times"/>
          </a:endParaRPr>
        </a:p>
      </dsp:txBody>
      <dsp:txXfrm>
        <a:off x="3701739" y="3050822"/>
        <a:ext cx="1371898" cy="1371898"/>
      </dsp:txXfrm>
    </dsp:sp>
    <dsp:sp modelId="{63745E2E-BF79-614E-BEA5-C772A5946412}">
      <dsp:nvSpPr>
        <dsp:cNvPr id="0" name=""/>
        <dsp:cNvSpPr/>
      </dsp:nvSpPr>
      <dsp:spPr>
        <a:xfrm>
          <a:off x="2438250" y="3574176"/>
          <a:ext cx="1371898" cy="1371898"/>
        </a:xfrm>
        <a:prstGeom prst="ellipse">
          <a:avLst/>
        </a:prstGeom>
        <a:gradFill rotWithShape="0">
          <a:gsLst>
            <a:gs pos="0">
              <a:schemeClr val="accent6">
                <a:shade val="80000"/>
                <a:alpha val="50000"/>
                <a:hueOff val="27"/>
                <a:satOff val="-197"/>
                <a:lumOff val="3003"/>
                <a:alphaOff val="18750"/>
                <a:shade val="51000"/>
                <a:satMod val="130000"/>
              </a:schemeClr>
            </a:gs>
            <a:gs pos="80000">
              <a:schemeClr val="accent6">
                <a:shade val="80000"/>
                <a:alpha val="50000"/>
                <a:hueOff val="27"/>
                <a:satOff val="-197"/>
                <a:lumOff val="3003"/>
                <a:alphaOff val="18750"/>
                <a:shade val="93000"/>
                <a:satMod val="130000"/>
              </a:schemeClr>
            </a:gs>
            <a:gs pos="100000">
              <a:schemeClr val="accent6">
                <a:shade val="80000"/>
                <a:alpha val="50000"/>
                <a:hueOff val="27"/>
                <a:satOff val="-197"/>
                <a:lumOff val="3003"/>
                <a:alphaOff val="1875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b="1" kern="1200" dirty="0" smtClean="0">
              <a:latin typeface="Times"/>
              <a:cs typeface="Times"/>
            </a:rPr>
            <a:t>The Police</a:t>
          </a:r>
          <a:endParaRPr lang="da-DK" sz="1400" b="1" kern="1200" dirty="0">
            <a:latin typeface="Times"/>
            <a:cs typeface="Times"/>
          </a:endParaRPr>
        </a:p>
      </dsp:txBody>
      <dsp:txXfrm>
        <a:off x="2438250" y="3574176"/>
        <a:ext cx="1371898" cy="1371898"/>
      </dsp:txXfrm>
    </dsp:sp>
    <dsp:sp modelId="{98E4A641-0DB6-4349-836E-2FFF17563308}">
      <dsp:nvSpPr>
        <dsp:cNvPr id="0" name=""/>
        <dsp:cNvSpPr/>
      </dsp:nvSpPr>
      <dsp:spPr>
        <a:xfrm>
          <a:off x="1174761" y="3050822"/>
          <a:ext cx="1371898" cy="1371898"/>
        </a:xfrm>
        <a:prstGeom prst="ellipse">
          <a:avLst/>
        </a:prstGeom>
        <a:gradFill rotWithShape="0">
          <a:gsLst>
            <a:gs pos="0">
              <a:schemeClr val="accent6">
                <a:shade val="80000"/>
                <a:alpha val="50000"/>
                <a:hueOff val="33"/>
                <a:satOff val="-236"/>
                <a:lumOff val="3604"/>
                <a:alphaOff val="22500"/>
                <a:shade val="51000"/>
                <a:satMod val="130000"/>
              </a:schemeClr>
            </a:gs>
            <a:gs pos="80000">
              <a:schemeClr val="accent6">
                <a:shade val="80000"/>
                <a:alpha val="50000"/>
                <a:hueOff val="33"/>
                <a:satOff val="-236"/>
                <a:lumOff val="3604"/>
                <a:alphaOff val="22500"/>
                <a:shade val="93000"/>
                <a:satMod val="130000"/>
              </a:schemeClr>
            </a:gs>
            <a:gs pos="100000">
              <a:schemeClr val="accent6">
                <a:shade val="80000"/>
                <a:alpha val="50000"/>
                <a:hueOff val="33"/>
                <a:satOff val="-236"/>
                <a:lumOff val="3604"/>
                <a:alphaOff val="2250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b="1" kern="1200" dirty="0" smtClean="0">
              <a:latin typeface="Times"/>
              <a:cs typeface="Times"/>
            </a:rPr>
            <a:t>Health professionals</a:t>
          </a:r>
          <a:endParaRPr lang="da-DK" sz="1400" b="1" kern="1200" dirty="0">
            <a:latin typeface="Times"/>
            <a:cs typeface="Times"/>
          </a:endParaRPr>
        </a:p>
      </dsp:txBody>
      <dsp:txXfrm>
        <a:off x="1174761" y="3050822"/>
        <a:ext cx="1371898" cy="1371898"/>
      </dsp:txXfrm>
    </dsp:sp>
    <dsp:sp modelId="{6C89512C-5D40-0248-B69B-9ED8B7FC9AE9}">
      <dsp:nvSpPr>
        <dsp:cNvPr id="0" name=""/>
        <dsp:cNvSpPr/>
      </dsp:nvSpPr>
      <dsp:spPr>
        <a:xfrm>
          <a:off x="651407" y="1787333"/>
          <a:ext cx="1371898" cy="1371898"/>
        </a:xfrm>
        <a:prstGeom prst="ellipse">
          <a:avLst/>
        </a:prstGeom>
        <a:gradFill rotWithShape="0">
          <a:gsLst>
            <a:gs pos="0">
              <a:schemeClr val="accent6">
                <a:shade val="80000"/>
                <a:alpha val="50000"/>
                <a:hueOff val="38"/>
                <a:satOff val="-276"/>
                <a:lumOff val="4204"/>
                <a:alphaOff val="26250"/>
                <a:shade val="51000"/>
                <a:satMod val="130000"/>
              </a:schemeClr>
            </a:gs>
            <a:gs pos="80000">
              <a:schemeClr val="accent6">
                <a:shade val="80000"/>
                <a:alpha val="50000"/>
                <a:hueOff val="38"/>
                <a:satOff val="-276"/>
                <a:lumOff val="4204"/>
                <a:alphaOff val="26250"/>
                <a:shade val="93000"/>
                <a:satMod val="130000"/>
              </a:schemeClr>
            </a:gs>
            <a:gs pos="100000">
              <a:schemeClr val="accent6">
                <a:shade val="80000"/>
                <a:alpha val="50000"/>
                <a:hueOff val="38"/>
                <a:satOff val="-276"/>
                <a:lumOff val="4204"/>
                <a:alphaOff val="2625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b="1" kern="1200" dirty="0" smtClean="0">
              <a:latin typeface="Times"/>
              <a:cs typeface="Times"/>
            </a:rPr>
            <a:t>Other NGOS</a:t>
          </a:r>
          <a:endParaRPr lang="da-DK" sz="1400" b="1" kern="1200" dirty="0">
            <a:latin typeface="Times"/>
            <a:cs typeface="Times"/>
          </a:endParaRPr>
        </a:p>
      </dsp:txBody>
      <dsp:txXfrm>
        <a:off x="651407" y="1787333"/>
        <a:ext cx="1371898" cy="1371898"/>
      </dsp:txXfrm>
    </dsp:sp>
    <dsp:sp modelId="{FF95BE66-F768-2541-B208-0E4EA9CEA30C}">
      <dsp:nvSpPr>
        <dsp:cNvPr id="0" name=""/>
        <dsp:cNvSpPr/>
      </dsp:nvSpPr>
      <dsp:spPr>
        <a:xfrm>
          <a:off x="1174761" y="523844"/>
          <a:ext cx="1371898" cy="1371898"/>
        </a:xfrm>
        <a:prstGeom prst="ellipse">
          <a:avLst/>
        </a:prstGeom>
        <a:gradFill rotWithShape="0">
          <a:gsLst>
            <a:gs pos="0">
              <a:schemeClr val="accent6">
                <a:shade val="80000"/>
                <a:alpha val="50000"/>
                <a:hueOff val="44"/>
                <a:satOff val="-315"/>
                <a:lumOff val="4805"/>
                <a:alphaOff val="30000"/>
                <a:shade val="51000"/>
                <a:satMod val="130000"/>
              </a:schemeClr>
            </a:gs>
            <a:gs pos="80000">
              <a:schemeClr val="accent6">
                <a:shade val="80000"/>
                <a:alpha val="50000"/>
                <a:hueOff val="44"/>
                <a:satOff val="-315"/>
                <a:lumOff val="4805"/>
                <a:alphaOff val="30000"/>
                <a:shade val="93000"/>
                <a:satMod val="130000"/>
              </a:schemeClr>
            </a:gs>
            <a:gs pos="100000">
              <a:schemeClr val="accent6">
                <a:shade val="80000"/>
                <a:alpha val="50000"/>
                <a:hueOff val="44"/>
                <a:satOff val="-315"/>
                <a:lumOff val="4805"/>
                <a:alphaOff val="3000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b="1" kern="1200" dirty="0" smtClean="0">
              <a:latin typeface="Times"/>
              <a:cs typeface="Times"/>
            </a:rPr>
            <a:t>Students</a:t>
          </a:r>
          <a:endParaRPr lang="da-DK" sz="1400" b="1" kern="1200" dirty="0">
            <a:latin typeface="Times"/>
            <a:cs typeface="Times"/>
          </a:endParaRPr>
        </a:p>
      </dsp:txBody>
      <dsp:txXfrm>
        <a:off x="1174761" y="523844"/>
        <a:ext cx="1371898" cy="137189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3E35FE-230D-1E41-B6CC-4899E71AD5C9}">
      <dsp:nvSpPr>
        <dsp:cNvPr id="0" name=""/>
        <dsp:cNvSpPr/>
      </dsp:nvSpPr>
      <dsp:spPr>
        <a:xfrm>
          <a:off x="1078354" y="174942"/>
          <a:ext cx="4684358" cy="4684358"/>
        </a:xfrm>
        <a:prstGeom prst="circularArrow">
          <a:avLst>
            <a:gd name="adj1" fmla="val 5689"/>
            <a:gd name="adj2" fmla="val 340510"/>
            <a:gd name="adj3" fmla="val 12434488"/>
            <a:gd name="adj4" fmla="val 18260678"/>
            <a:gd name="adj5" fmla="val 5908"/>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4DBD462-B66C-5347-82D9-71612EF84568}">
      <dsp:nvSpPr>
        <dsp:cNvPr id="0" name=""/>
        <dsp:cNvSpPr/>
      </dsp:nvSpPr>
      <dsp:spPr>
        <a:xfrm>
          <a:off x="1777074" y="113924"/>
          <a:ext cx="3286918" cy="2287498"/>
        </a:xfrm>
        <a:prstGeom prst="roundRect">
          <a:avLst/>
        </a:prstGeom>
        <a:solidFill>
          <a:srgbClr val="008000">
            <a:alpha val="39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da-DK" sz="2000" b="1" kern="1200" dirty="0" smtClean="0">
              <a:solidFill>
                <a:schemeClr val="tx1"/>
              </a:solidFill>
              <a:latin typeface="+mj-lt"/>
              <a:cs typeface="Times New Roman"/>
            </a:rPr>
            <a:t>Lobbying</a:t>
          </a:r>
          <a:endParaRPr lang="da-DK" sz="2000" b="1" kern="1200" dirty="0">
            <a:solidFill>
              <a:schemeClr val="tx1"/>
            </a:solidFill>
            <a:latin typeface="+mj-lt"/>
            <a:cs typeface="Times New Roman"/>
          </a:endParaRPr>
        </a:p>
        <a:p>
          <a:pPr marL="228600" lvl="1" indent="-228600" algn="l" defTabSz="889000">
            <a:lnSpc>
              <a:spcPct val="90000"/>
            </a:lnSpc>
            <a:spcBef>
              <a:spcPct val="0"/>
            </a:spcBef>
            <a:spcAft>
              <a:spcPct val="15000"/>
            </a:spcAft>
            <a:buChar char="••"/>
          </a:pPr>
          <a:r>
            <a:rPr lang="da-DK" sz="2000" kern="1200" baseline="0" dirty="0" err="1" smtClean="0">
              <a:solidFill>
                <a:srgbClr val="000000"/>
              </a:solidFill>
              <a:latin typeface="+mj-lt"/>
              <a:cs typeface="Times"/>
            </a:rPr>
            <a:t>Write</a:t>
          </a:r>
          <a:r>
            <a:rPr lang="da-DK" sz="2000" kern="1200" baseline="0" dirty="0" smtClean="0">
              <a:solidFill>
                <a:srgbClr val="000000"/>
              </a:solidFill>
              <a:latin typeface="+mj-lt"/>
              <a:cs typeface="Times"/>
            </a:rPr>
            <a:t> letter </a:t>
          </a:r>
          <a:r>
            <a:rPr lang="da-DK" sz="2000" kern="1200" baseline="0" dirty="0" err="1" smtClean="0">
              <a:solidFill>
                <a:srgbClr val="000000"/>
              </a:solidFill>
              <a:latin typeface="+mj-lt"/>
              <a:cs typeface="Times"/>
            </a:rPr>
            <a:t>explaining</a:t>
          </a:r>
          <a:r>
            <a:rPr lang="da-DK" sz="2000" kern="1200" baseline="0" dirty="0" smtClean="0">
              <a:solidFill>
                <a:srgbClr val="000000"/>
              </a:solidFill>
              <a:latin typeface="+mj-lt"/>
              <a:cs typeface="Times"/>
            </a:rPr>
            <a:t> </a:t>
          </a:r>
          <a:r>
            <a:rPr lang="da-DK" sz="2000" kern="1200" baseline="0" dirty="0" err="1" smtClean="0">
              <a:solidFill>
                <a:srgbClr val="000000"/>
              </a:solidFill>
              <a:latin typeface="+mj-lt"/>
              <a:cs typeface="Times"/>
            </a:rPr>
            <a:t>concern</a:t>
          </a:r>
          <a:r>
            <a:rPr lang="da-DK" sz="2000" kern="1200" baseline="0" dirty="0" smtClean="0">
              <a:solidFill>
                <a:srgbClr val="000000"/>
              </a:solidFill>
              <a:latin typeface="+mj-lt"/>
              <a:cs typeface="Times"/>
            </a:rPr>
            <a:t> </a:t>
          </a:r>
        </a:p>
        <a:p>
          <a:pPr marL="228600" lvl="1" indent="-228600" algn="l" defTabSz="889000">
            <a:lnSpc>
              <a:spcPct val="90000"/>
            </a:lnSpc>
            <a:spcBef>
              <a:spcPct val="0"/>
            </a:spcBef>
            <a:spcAft>
              <a:spcPct val="15000"/>
            </a:spcAft>
            <a:buChar char="••"/>
          </a:pPr>
          <a:r>
            <a:rPr lang="da-DK" sz="2000" kern="1200" baseline="0" dirty="0" smtClean="0">
              <a:solidFill>
                <a:srgbClr val="000000"/>
              </a:solidFill>
              <a:latin typeface="+mj-lt"/>
              <a:cs typeface="Times"/>
            </a:rPr>
            <a:t>Meet to discuss facts and best practice from other countries</a:t>
          </a:r>
        </a:p>
      </dsp:txBody>
      <dsp:txXfrm>
        <a:off x="1777074" y="113924"/>
        <a:ext cx="3286918" cy="2287498"/>
      </dsp:txXfrm>
    </dsp:sp>
    <dsp:sp modelId="{4D9C3551-726C-7B40-9157-753D8436806C}">
      <dsp:nvSpPr>
        <dsp:cNvPr id="0" name=""/>
        <dsp:cNvSpPr/>
      </dsp:nvSpPr>
      <dsp:spPr>
        <a:xfrm>
          <a:off x="3552474" y="2833016"/>
          <a:ext cx="3286918" cy="2060898"/>
        </a:xfrm>
        <a:prstGeom prst="roundRect">
          <a:avLst/>
        </a:prstGeom>
        <a:solidFill>
          <a:srgbClr val="008000">
            <a:alpha val="39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a-DK" sz="2000" b="1" kern="1200" dirty="0" smtClean="0">
              <a:solidFill>
                <a:schemeClr val="tx1"/>
              </a:solidFill>
              <a:latin typeface="+mj-lt"/>
              <a:cs typeface="Times"/>
            </a:rPr>
            <a:t>Support/ Research</a:t>
          </a:r>
        </a:p>
        <a:p>
          <a:pPr lvl="0" algn="ctr" defTabSz="889000">
            <a:lnSpc>
              <a:spcPct val="90000"/>
            </a:lnSpc>
            <a:spcBef>
              <a:spcPct val="0"/>
            </a:spcBef>
            <a:spcAft>
              <a:spcPct val="35000"/>
            </a:spcAft>
          </a:pPr>
          <a:r>
            <a:rPr lang="da-DK" sz="2000" b="0" kern="1200" dirty="0" smtClean="0">
              <a:solidFill>
                <a:srgbClr val="000000"/>
              </a:solidFill>
              <a:latin typeface="+mj-lt"/>
              <a:cs typeface="Times"/>
            </a:rPr>
            <a:t>Find out evidence for your arguments as well as those of others</a:t>
          </a:r>
          <a:endParaRPr lang="da-DK" sz="2000" b="0" kern="1200" dirty="0">
            <a:solidFill>
              <a:srgbClr val="000000"/>
            </a:solidFill>
            <a:latin typeface="+mj-lt"/>
            <a:cs typeface="Times"/>
          </a:endParaRPr>
        </a:p>
      </dsp:txBody>
      <dsp:txXfrm>
        <a:off x="3552474" y="2833016"/>
        <a:ext cx="3286918" cy="2060898"/>
      </dsp:txXfrm>
    </dsp:sp>
    <dsp:sp modelId="{2EFC1FB4-E654-F34C-A500-942960B3BE07}">
      <dsp:nvSpPr>
        <dsp:cNvPr id="0" name=""/>
        <dsp:cNvSpPr/>
      </dsp:nvSpPr>
      <dsp:spPr>
        <a:xfrm>
          <a:off x="1673" y="2850855"/>
          <a:ext cx="3286918" cy="2025218"/>
        </a:xfrm>
        <a:prstGeom prst="roundRect">
          <a:avLst/>
        </a:prstGeom>
        <a:solidFill>
          <a:srgbClr val="008000">
            <a:alpha val="39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da-DK" sz="2000" b="1" kern="1200" dirty="0" smtClean="0">
              <a:solidFill>
                <a:schemeClr val="tx1"/>
              </a:solidFill>
              <a:latin typeface="+mj-lt"/>
              <a:cs typeface="Times"/>
            </a:rPr>
            <a:t>Advocacy</a:t>
          </a:r>
          <a:endParaRPr lang="da-DK" sz="2000" b="1" kern="1200" dirty="0">
            <a:solidFill>
              <a:schemeClr val="tx1"/>
            </a:solidFill>
            <a:latin typeface="+mj-lt"/>
            <a:cs typeface="Times"/>
          </a:endParaRPr>
        </a:p>
        <a:p>
          <a:pPr marL="228600" lvl="1" indent="-228600" algn="l" defTabSz="889000">
            <a:lnSpc>
              <a:spcPct val="90000"/>
            </a:lnSpc>
            <a:spcBef>
              <a:spcPct val="0"/>
            </a:spcBef>
            <a:spcAft>
              <a:spcPct val="15000"/>
            </a:spcAft>
            <a:buChar char="••"/>
          </a:pPr>
          <a:r>
            <a:rPr lang="da-DK" sz="2000" kern="1200" dirty="0" smtClean="0">
              <a:solidFill>
                <a:srgbClr val="000000"/>
              </a:solidFill>
              <a:latin typeface="+mn-lt"/>
              <a:cs typeface="Times"/>
            </a:rPr>
            <a:t>Make campaign material to gain support and involvement from others</a:t>
          </a:r>
          <a:endParaRPr lang="da-DK" sz="2000" kern="1200" dirty="0">
            <a:solidFill>
              <a:srgbClr val="000000"/>
            </a:solidFill>
            <a:latin typeface="+mn-lt"/>
            <a:cs typeface="Times"/>
          </a:endParaRPr>
        </a:p>
        <a:p>
          <a:pPr marL="228600" lvl="1" indent="-228600" algn="l" defTabSz="889000">
            <a:lnSpc>
              <a:spcPct val="90000"/>
            </a:lnSpc>
            <a:spcBef>
              <a:spcPct val="0"/>
            </a:spcBef>
            <a:spcAft>
              <a:spcPct val="15000"/>
            </a:spcAft>
            <a:buChar char="••"/>
          </a:pPr>
          <a:r>
            <a:rPr lang="da-DK" sz="2000" kern="1200" dirty="0" smtClean="0">
              <a:solidFill>
                <a:srgbClr val="000000"/>
              </a:solidFill>
              <a:latin typeface="+mn-lt"/>
              <a:cs typeface="Times"/>
            </a:rPr>
            <a:t>Write articles</a:t>
          </a:r>
          <a:endParaRPr lang="da-DK" sz="2000" kern="1200" dirty="0">
            <a:solidFill>
              <a:srgbClr val="000000"/>
            </a:solidFill>
            <a:latin typeface="Times"/>
            <a:cs typeface="Times"/>
          </a:endParaRPr>
        </a:p>
      </dsp:txBody>
      <dsp:txXfrm>
        <a:off x="1673" y="2850855"/>
        <a:ext cx="3286918" cy="202521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6DD9A5-61DB-4B65-BCB1-E681DDA1E479}">
      <dsp:nvSpPr>
        <dsp:cNvPr id="0" name=""/>
        <dsp:cNvSpPr/>
      </dsp:nvSpPr>
      <dsp:spPr>
        <a:xfrm rot="5400000">
          <a:off x="-72276" y="406666"/>
          <a:ext cx="970842" cy="67958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b="1" kern="1200" dirty="0" smtClean="0"/>
            <a:t>STAP</a:t>
          </a:r>
          <a:endParaRPr lang="fr-FR" sz="900" b="1" kern="1200" dirty="0"/>
        </a:p>
      </dsp:txBody>
      <dsp:txXfrm rot="5400000">
        <a:off x="-72276" y="406666"/>
        <a:ext cx="970842" cy="679589"/>
      </dsp:txXfrm>
    </dsp:sp>
    <dsp:sp modelId="{FE12C437-008B-4759-BB5F-CC9E13B4FF5D}">
      <dsp:nvSpPr>
        <dsp:cNvPr id="0" name=""/>
        <dsp:cNvSpPr/>
      </dsp:nvSpPr>
      <dsp:spPr>
        <a:xfrm rot="5400000">
          <a:off x="3629519" y="-2536819"/>
          <a:ext cx="840056" cy="62267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smtClean="0"/>
            <a:t>Other </a:t>
          </a:r>
          <a:r>
            <a:rPr lang="en-US" sz="1600" kern="1200" noProof="0" dirty="0" err="1" smtClean="0"/>
            <a:t>Ngos</a:t>
          </a:r>
          <a:endParaRPr lang="en-US" sz="1600" kern="1200" noProof="0" dirty="0"/>
        </a:p>
        <a:p>
          <a:pPr marL="171450" lvl="1" indent="-171450" algn="l" defTabSz="711200">
            <a:lnSpc>
              <a:spcPct val="90000"/>
            </a:lnSpc>
            <a:spcBef>
              <a:spcPct val="0"/>
            </a:spcBef>
            <a:spcAft>
              <a:spcPct val="15000"/>
            </a:spcAft>
            <a:buChar char="••"/>
          </a:pPr>
          <a:r>
            <a:rPr lang="en-US" sz="1600" kern="1200" noProof="0" dirty="0" smtClean="0"/>
            <a:t>Health professionals</a:t>
          </a:r>
          <a:endParaRPr lang="en-US" sz="1600" kern="1200" noProof="0" dirty="0"/>
        </a:p>
      </dsp:txBody>
      <dsp:txXfrm rot="5400000">
        <a:off x="3629519" y="-2536819"/>
        <a:ext cx="840056" cy="6226767"/>
      </dsp:txXfrm>
    </dsp:sp>
    <dsp:sp modelId="{FEDFF38E-2E05-456A-A170-17279CF6C6DD}">
      <dsp:nvSpPr>
        <dsp:cNvPr id="0" name=""/>
        <dsp:cNvSpPr/>
      </dsp:nvSpPr>
      <dsp:spPr>
        <a:xfrm rot="5400000">
          <a:off x="-72276" y="1868252"/>
          <a:ext cx="970842" cy="67958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b="1" kern="1200" dirty="0" err="1" smtClean="0"/>
            <a:t>Ministries</a:t>
          </a:r>
          <a:endParaRPr lang="fr-FR" sz="900" b="1" kern="1200" dirty="0"/>
        </a:p>
      </dsp:txBody>
      <dsp:txXfrm rot="5400000">
        <a:off x="-72276" y="1868252"/>
        <a:ext cx="970842" cy="679589"/>
      </dsp:txXfrm>
    </dsp:sp>
    <dsp:sp modelId="{9CC0096B-1919-4109-BCA3-F4010B8C0B99}">
      <dsp:nvSpPr>
        <dsp:cNvPr id="0" name=""/>
        <dsp:cNvSpPr/>
      </dsp:nvSpPr>
      <dsp:spPr>
        <a:xfrm rot="5400000">
          <a:off x="3145683" y="-1111760"/>
          <a:ext cx="1807730" cy="62998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smtClean="0"/>
            <a:t>Health</a:t>
          </a:r>
          <a:endParaRPr lang="en-US" sz="1600" kern="1200" noProof="0" dirty="0"/>
        </a:p>
        <a:p>
          <a:pPr marL="171450" lvl="1" indent="-171450" algn="l" defTabSz="711200">
            <a:lnSpc>
              <a:spcPct val="90000"/>
            </a:lnSpc>
            <a:spcBef>
              <a:spcPct val="0"/>
            </a:spcBef>
            <a:spcAft>
              <a:spcPct val="15000"/>
            </a:spcAft>
            <a:buChar char="••"/>
          </a:pPr>
          <a:r>
            <a:rPr lang="en-US" sz="1600" kern="1200" noProof="0" dirty="0" smtClean="0"/>
            <a:t>Education</a:t>
          </a:r>
          <a:endParaRPr lang="en-US" sz="1600" kern="1200" noProof="0" dirty="0"/>
        </a:p>
        <a:p>
          <a:pPr marL="171450" lvl="1" indent="-171450" algn="l" defTabSz="711200">
            <a:lnSpc>
              <a:spcPct val="90000"/>
            </a:lnSpc>
            <a:spcBef>
              <a:spcPct val="0"/>
            </a:spcBef>
            <a:spcAft>
              <a:spcPct val="15000"/>
            </a:spcAft>
            <a:buChar char="••"/>
          </a:pPr>
          <a:r>
            <a:rPr lang="en-US" sz="1600" kern="1200" noProof="0" dirty="0" smtClean="0"/>
            <a:t>Information society</a:t>
          </a:r>
          <a:endParaRPr lang="en-US" sz="1600" kern="1200" noProof="0" dirty="0"/>
        </a:p>
        <a:p>
          <a:pPr marL="171450" lvl="1" indent="-171450" algn="l" defTabSz="711200">
            <a:lnSpc>
              <a:spcPct val="90000"/>
            </a:lnSpc>
            <a:spcBef>
              <a:spcPct val="0"/>
            </a:spcBef>
            <a:spcAft>
              <a:spcPct val="15000"/>
            </a:spcAft>
            <a:buChar char="••"/>
          </a:pPr>
          <a:r>
            <a:rPr lang="en-US" sz="1600" kern="1200" noProof="0" dirty="0" smtClean="0"/>
            <a:t>Trade</a:t>
          </a:r>
          <a:endParaRPr lang="en-US" sz="1600" kern="1200" noProof="0" dirty="0"/>
        </a:p>
      </dsp:txBody>
      <dsp:txXfrm rot="5400000">
        <a:off x="3145683" y="-1111760"/>
        <a:ext cx="1807730" cy="6299820"/>
      </dsp:txXfrm>
    </dsp:sp>
    <dsp:sp modelId="{5DEAB680-03C4-4DDD-BFFD-14BDAC419018}">
      <dsp:nvSpPr>
        <dsp:cNvPr id="0" name=""/>
        <dsp:cNvSpPr/>
      </dsp:nvSpPr>
      <dsp:spPr>
        <a:xfrm rot="5400000">
          <a:off x="-72276" y="3243232"/>
          <a:ext cx="970842" cy="67958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b="1" kern="1200" dirty="0" err="1" smtClean="0"/>
            <a:t>Parliament</a:t>
          </a:r>
          <a:endParaRPr lang="fr-FR" sz="900" b="1" kern="1200" dirty="0"/>
        </a:p>
      </dsp:txBody>
      <dsp:txXfrm rot="5400000">
        <a:off x="-72276" y="3243232"/>
        <a:ext cx="970842" cy="679589"/>
      </dsp:txXfrm>
    </dsp:sp>
    <dsp:sp modelId="{40119034-8201-4481-9909-65BC1824D347}">
      <dsp:nvSpPr>
        <dsp:cNvPr id="0" name=""/>
        <dsp:cNvSpPr/>
      </dsp:nvSpPr>
      <dsp:spPr>
        <a:xfrm rot="5400000">
          <a:off x="3480835" y="263219"/>
          <a:ext cx="1137425" cy="62998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smtClean="0"/>
            <a:t>Different parties</a:t>
          </a:r>
          <a:endParaRPr lang="en-US" sz="1600" kern="1200" noProof="0" dirty="0"/>
        </a:p>
        <a:p>
          <a:pPr marL="171450" lvl="1" indent="-171450" algn="l" defTabSz="711200">
            <a:lnSpc>
              <a:spcPct val="90000"/>
            </a:lnSpc>
            <a:spcBef>
              <a:spcPct val="0"/>
            </a:spcBef>
            <a:spcAft>
              <a:spcPct val="15000"/>
            </a:spcAft>
            <a:buChar char="••"/>
          </a:pPr>
          <a:r>
            <a:rPr lang="en-US" sz="1600" kern="1200" noProof="0" dirty="0" smtClean="0"/>
            <a:t>Champions?</a:t>
          </a:r>
          <a:endParaRPr lang="en-US" sz="1600" kern="1200" noProof="0" dirty="0"/>
        </a:p>
      </dsp:txBody>
      <dsp:txXfrm rot="5400000">
        <a:off x="3480835" y="263219"/>
        <a:ext cx="1137425" cy="6299820"/>
      </dsp:txXfrm>
    </dsp:sp>
    <dsp:sp modelId="{93A691D2-E9C4-44A7-A023-00311CE034B5}">
      <dsp:nvSpPr>
        <dsp:cNvPr id="0" name=""/>
        <dsp:cNvSpPr/>
      </dsp:nvSpPr>
      <dsp:spPr>
        <a:xfrm rot="5400000">
          <a:off x="-72276" y="4346840"/>
          <a:ext cx="970842" cy="67958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b="1" kern="1200" dirty="0" smtClean="0"/>
            <a:t>EP and EC</a:t>
          </a:r>
          <a:endParaRPr lang="fr-FR" sz="900" b="1" kern="1200" dirty="0"/>
        </a:p>
      </dsp:txBody>
      <dsp:txXfrm rot="5400000">
        <a:off x="-72276" y="4346840"/>
        <a:ext cx="970842" cy="679589"/>
      </dsp:txXfrm>
    </dsp:sp>
    <dsp:sp modelId="{B3D29602-47E0-4EC2-83CF-D147EB559DE9}">
      <dsp:nvSpPr>
        <dsp:cNvPr id="0" name=""/>
        <dsp:cNvSpPr/>
      </dsp:nvSpPr>
      <dsp:spPr>
        <a:xfrm rot="5400000">
          <a:off x="3503660" y="1366827"/>
          <a:ext cx="1091775" cy="62998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smtClean="0"/>
            <a:t>Different DPT and MEPS. </a:t>
          </a:r>
          <a:r>
            <a:rPr lang="en-US" sz="1600" kern="1200" noProof="0" dirty="0" err="1" smtClean="0"/>
            <a:t>Organise</a:t>
          </a:r>
          <a:r>
            <a:rPr lang="en-US" sz="1600" kern="1200" noProof="0" dirty="0" smtClean="0"/>
            <a:t> a meeting in the EP, etc…</a:t>
          </a:r>
          <a:endParaRPr lang="en-US" sz="1600" kern="1200" noProof="0" dirty="0"/>
        </a:p>
      </dsp:txBody>
      <dsp:txXfrm rot="5400000">
        <a:off x="3503660" y="1366827"/>
        <a:ext cx="1091775" cy="6299820"/>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9250" cy="488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4099" name="Rectangle 3"/>
          <p:cNvSpPr>
            <a:spLocks noGrp="1" noChangeArrowheads="1"/>
          </p:cNvSpPr>
          <p:nvPr>
            <p:ph type="dt" sz="quarter" idx="1"/>
          </p:nvPr>
        </p:nvSpPr>
        <p:spPr bwMode="auto">
          <a:xfrm>
            <a:off x="3779838" y="0"/>
            <a:ext cx="2889250" cy="488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4100" name="Rectangle 4"/>
          <p:cNvSpPr>
            <a:spLocks noGrp="1" noChangeArrowheads="1"/>
          </p:cNvSpPr>
          <p:nvPr>
            <p:ph type="ftr" sz="quarter" idx="2"/>
          </p:nvPr>
        </p:nvSpPr>
        <p:spPr bwMode="auto">
          <a:xfrm>
            <a:off x="0" y="9286875"/>
            <a:ext cx="2889250" cy="4889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4101" name="Rectangle 5"/>
          <p:cNvSpPr>
            <a:spLocks noGrp="1" noChangeArrowheads="1"/>
          </p:cNvSpPr>
          <p:nvPr>
            <p:ph type="sldNum" sz="quarter" idx="3"/>
          </p:nvPr>
        </p:nvSpPr>
        <p:spPr bwMode="auto">
          <a:xfrm>
            <a:off x="3779838" y="9286875"/>
            <a:ext cx="2889250" cy="4889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vl1pPr>
          </a:lstStyle>
          <a:p>
            <a:pPr>
              <a:defRPr/>
            </a:pPr>
            <a:fld id="{F6897F0C-AAB7-4230-B845-F060FBEA76B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889250" cy="488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10243" name="Rectangle 3"/>
          <p:cNvSpPr>
            <a:spLocks noGrp="1" noChangeArrowheads="1"/>
          </p:cNvSpPr>
          <p:nvPr>
            <p:ph type="dt" idx="1"/>
          </p:nvPr>
        </p:nvSpPr>
        <p:spPr bwMode="auto">
          <a:xfrm>
            <a:off x="3779838" y="0"/>
            <a:ext cx="2889250" cy="488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7892" name="Rectangle 4"/>
          <p:cNvSpPr>
            <a:spLocks noGrp="1" noRot="1" noChangeAspect="1" noChangeArrowheads="1" noTextEdit="1"/>
          </p:cNvSpPr>
          <p:nvPr>
            <p:ph type="sldImg" idx="2"/>
          </p:nvPr>
        </p:nvSpPr>
        <p:spPr bwMode="auto">
          <a:xfrm>
            <a:off x="890588" y="733425"/>
            <a:ext cx="4887912" cy="3665538"/>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889000" y="4643438"/>
            <a:ext cx="4891088" cy="4398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9286875"/>
            <a:ext cx="2889250" cy="4889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10247" name="Rectangle 7"/>
          <p:cNvSpPr>
            <a:spLocks noGrp="1" noChangeArrowheads="1"/>
          </p:cNvSpPr>
          <p:nvPr>
            <p:ph type="sldNum" sz="quarter" idx="5"/>
          </p:nvPr>
        </p:nvSpPr>
        <p:spPr bwMode="auto">
          <a:xfrm>
            <a:off x="3779838" y="9286875"/>
            <a:ext cx="2889250" cy="4889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vl1pPr>
          </a:lstStyle>
          <a:p>
            <a:pPr>
              <a:defRPr/>
            </a:pPr>
            <a:fld id="{B28E0370-1CF9-407F-91DD-F2D053D24AE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49DBCAC-2AA0-4113-B7B1-0D3796F3FA29}" type="slidenum">
              <a:rPr lang="en-US" smtClean="0"/>
              <a:pPr/>
              <a:t>1</a:t>
            </a:fld>
            <a:endParaRPr 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lgn="just"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r>
              <a:rPr lang="en-US" b="1" dirty="0" smtClean="0"/>
              <a:t>The first briefing paper "Spotlight on the FCTC” was launched on January 30 2008 at a cocktail reception in the European Parliament, Brussels. The event was hosted by </a:t>
            </a:r>
            <a:r>
              <a:rPr lang="en-US" b="1" i="1" dirty="0" smtClean="0"/>
              <a:t>Linda McAvan MEP</a:t>
            </a:r>
            <a:r>
              <a:rPr lang="en-US" b="1" dirty="0" smtClean="0"/>
              <a:t> and was also be attended by many key MEPS, Commission officials and national attaches.</a:t>
            </a:r>
          </a:p>
          <a:p>
            <a:pPr eaLnBrk="1" hangingPunct="1"/>
            <a:r>
              <a:rPr lang="en-US" b="1" dirty="0" smtClean="0"/>
              <a:t>In 2008 and 2009, we organised seminars and hearings all linked to topics linked to an FCTC article….</a:t>
            </a:r>
          </a:p>
          <a:p>
            <a:r>
              <a:rPr lang="en-US" dirty="0" smtClean="0"/>
              <a:t>For instance, the third issue of the Spotlight on the FCTC focused on the role of article 5.3 of the WHO Framework Convention on Tobacco Control in protecting public policy from tobacco industry influence. On July 15, we organised a seminar in the European Parliament (Brussels) on this topic.</a:t>
            </a:r>
          </a:p>
          <a:p>
            <a:r>
              <a:rPr lang="en-US" dirty="0" smtClean="0"/>
              <a:t>Speakers included Mrs. Androulla Vassilou (EU Commissioner for Health), Dr Anna Gilmore (University of Bath), Mr. Akinbode Oluwafemi (Environmental Rights Action’s Manager in Lagos, Nigeria) and Mrs. Jean King (Smokefree Partnership).</a:t>
            </a:r>
          </a:p>
          <a:p>
            <a:r>
              <a:rPr lang="en-US" dirty="0" smtClean="0"/>
              <a:t>The seminar was hosted by Mrs. Avril Doyle, MEP.</a:t>
            </a:r>
          </a:p>
          <a:p>
            <a:endParaRPr lang="en-US" dirty="0" smtClean="0"/>
          </a:p>
          <a:p>
            <a:r>
              <a:rPr lang="en-US" dirty="0" smtClean="0"/>
              <a:t>Strong  5.3 guidelines were adopted at the conference of the Parties in South Africa in 2009</a:t>
            </a:r>
          </a:p>
          <a:p>
            <a:pPr eaLnBrk="1" hangingPunct="1"/>
            <a:endParaRPr lang="en-US" b="1" dirty="0" smtClean="0"/>
          </a:p>
          <a:p>
            <a:pPr eaLnBrk="1" hangingPunct="1"/>
            <a:endParaRPr lang="en-US" dirty="0" smtClean="0"/>
          </a:p>
        </p:txBody>
      </p:sp>
      <p:sp>
        <p:nvSpPr>
          <p:cNvPr id="45060" name="Slide Number Placeholder 3"/>
          <p:cNvSpPr>
            <a:spLocks noGrp="1"/>
          </p:cNvSpPr>
          <p:nvPr>
            <p:ph type="sldNum" sz="quarter" idx="5"/>
          </p:nvPr>
        </p:nvSpPr>
        <p:spPr>
          <a:noFill/>
        </p:spPr>
        <p:txBody>
          <a:bodyPr/>
          <a:lstStyle/>
          <a:p>
            <a:fld id="{7877FEF3-374C-4CFD-9E67-17686ACA26EA}" type="slidenum">
              <a:rPr lang="en-US" smtClean="0"/>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dirty="0" smtClean="0"/>
          </a:p>
        </p:txBody>
      </p:sp>
      <p:sp>
        <p:nvSpPr>
          <p:cNvPr id="45060" name="Slide Number Placeholder 3"/>
          <p:cNvSpPr>
            <a:spLocks noGrp="1"/>
          </p:cNvSpPr>
          <p:nvPr>
            <p:ph type="sldNum" sz="quarter" idx="5"/>
          </p:nvPr>
        </p:nvSpPr>
        <p:spPr>
          <a:noFill/>
        </p:spPr>
        <p:txBody>
          <a:bodyPr/>
          <a:lstStyle/>
          <a:p>
            <a:fld id="{7877FEF3-374C-4CFD-9E67-17686ACA26EA}"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dirty="0" smtClean="0"/>
          </a:p>
        </p:txBody>
      </p:sp>
      <p:sp>
        <p:nvSpPr>
          <p:cNvPr id="45060" name="Slide Number Placeholder 3"/>
          <p:cNvSpPr>
            <a:spLocks noGrp="1"/>
          </p:cNvSpPr>
          <p:nvPr>
            <p:ph type="sldNum" sz="quarter" idx="5"/>
          </p:nvPr>
        </p:nvSpPr>
        <p:spPr>
          <a:noFill/>
        </p:spPr>
        <p:txBody>
          <a:bodyPr/>
          <a:lstStyle/>
          <a:p>
            <a:fld id="{7877FEF3-374C-4CFD-9E67-17686ACA26EA}"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dirty="0" smtClean="0"/>
          </a:p>
        </p:txBody>
      </p:sp>
      <p:sp>
        <p:nvSpPr>
          <p:cNvPr id="45060" name="Slide Number Placeholder 3"/>
          <p:cNvSpPr>
            <a:spLocks noGrp="1"/>
          </p:cNvSpPr>
          <p:nvPr>
            <p:ph type="sldNum" sz="quarter" idx="5"/>
          </p:nvPr>
        </p:nvSpPr>
        <p:spPr>
          <a:noFill/>
        </p:spPr>
        <p:txBody>
          <a:bodyPr/>
          <a:lstStyle/>
          <a:p>
            <a:fld id="{7877FEF3-374C-4CFD-9E67-17686ACA26EA}"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dirty="0" smtClean="0"/>
          </a:p>
        </p:txBody>
      </p:sp>
      <p:sp>
        <p:nvSpPr>
          <p:cNvPr id="45060" name="Slide Number Placeholder 3"/>
          <p:cNvSpPr>
            <a:spLocks noGrp="1"/>
          </p:cNvSpPr>
          <p:nvPr>
            <p:ph type="sldNum" sz="quarter" idx="5"/>
          </p:nvPr>
        </p:nvSpPr>
        <p:spPr>
          <a:noFill/>
        </p:spPr>
        <p:txBody>
          <a:bodyPr/>
          <a:lstStyle/>
          <a:p>
            <a:fld id="{7877FEF3-374C-4CFD-9E67-17686ACA26EA}"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dirty="0" smtClean="0"/>
          </a:p>
        </p:txBody>
      </p:sp>
      <p:sp>
        <p:nvSpPr>
          <p:cNvPr id="45060" name="Slide Number Placeholder 3"/>
          <p:cNvSpPr>
            <a:spLocks noGrp="1"/>
          </p:cNvSpPr>
          <p:nvPr>
            <p:ph type="sldNum" sz="quarter" idx="5"/>
          </p:nvPr>
        </p:nvSpPr>
        <p:spPr>
          <a:noFill/>
        </p:spPr>
        <p:txBody>
          <a:bodyPr/>
          <a:lstStyle/>
          <a:p>
            <a:fld id="{7877FEF3-374C-4CFD-9E67-17686ACA26EA}"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dirty="0" smtClean="0"/>
          </a:p>
        </p:txBody>
      </p:sp>
      <p:sp>
        <p:nvSpPr>
          <p:cNvPr id="45060" name="Slide Number Placeholder 3"/>
          <p:cNvSpPr>
            <a:spLocks noGrp="1"/>
          </p:cNvSpPr>
          <p:nvPr>
            <p:ph type="sldNum" sz="quarter" idx="5"/>
          </p:nvPr>
        </p:nvSpPr>
        <p:spPr>
          <a:noFill/>
        </p:spPr>
        <p:txBody>
          <a:bodyPr/>
          <a:lstStyle/>
          <a:p>
            <a:fld id="{7877FEF3-374C-4CFD-9E67-17686ACA26EA}" type="slidenum">
              <a:rPr lang="en-US" smtClean="0"/>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dirty="0" smtClean="0"/>
          </a:p>
        </p:txBody>
      </p:sp>
      <p:sp>
        <p:nvSpPr>
          <p:cNvPr id="45060" name="Slide Number Placeholder 3"/>
          <p:cNvSpPr>
            <a:spLocks noGrp="1"/>
          </p:cNvSpPr>
          <p:nvPr>
            <p:ph type="sldNum" sz="quarter" idx="5"/>
          </p:nvPr>
        </p:nvSpPr>
        <p:spPr>
          <a:noFill/>
        </p:spPr>
        <p:txBody>
          <a:bodyPr/>
          <a:lstStyle/>
          <a:p>
            <a:fld id="{7877FEF3-374C-4CFD-9E67-17686ACA26EA}" type="slidenum">
              <a:rPr lang="en-US" smtClean="0"/>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dirty="0" smtClean="0"/>
          </a:p>
        </p:txBody>
      </p:sp>
      <p:sp>
        <p:nvSpPr>
          <p:cNvPr id="45060" name="Slide Number Placeholder 3"/>
          <p:cNvSpPr>
            <a:spLocks noGrp="1"/>
          </p:cNvSpPr>
          <p:nvPr>
            <p:ph type="sldNum" sz="quarter" idx="5"/>
          </p:nvPr>
        </p:nvSpPr>
        <p:spPr>
          <a:noFill/>
        </p:spPr>
        <p:txBody>
          <a:bodyPr/>
          <a:lstStyle/>
          <a:p>
            <a:fld id="{7877FEF3-374C-4CFD-9E67-17686ACA26EA}" type="slidenum">
              <a:rPr lang="en-US" smtClean="0"/>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dirty="0" smtClean="0"/>
          </a:p>
        </p:txBody>
      </p:sp>
      <p:sp>
        <p:nvSpPr>
          <p:cNvPr id="45060" name="Slide Number Placeholder 3"/>
          <p:cNvSpPr>
            <a:spLocks noGrp="1"/>
          </p:cNvSpPr>
          <p:nvPr>
            <p:ph type="sldNum" sz="quarter" idx="5"/>
          </p:nvPr>
        </p:nvSpPr>
        <p:spPr>
          <a:noFill/>
        </p:spPr>
        <p:txBody>
          <a:bodyPr/>
          <a:lstStyle/>
          <a:p>
            <a:fld id="{7877FEF3-374C-4CFD-9E67-17686ACA26EA}" type="slidenum">
              <a:rPr lang="en-US" smtClean="0"/>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gn="just" eaLnBrk="1" hangingPunct="1"/>
            <a:r>
              <a:rPr lang="en-GB" dirty="0" smtClean="0"/>
              <a:t>“It’s a great privilege for me to address this conference and I wish to thank</a:t>
            </a:r>
            <a:endParaRPr lang="en-US" dirty="0" smtClean="0"/>
          </a:p>
        </p:txBody>
      </p:sp>
      <p:sp>
        <p:nvSpPr>
          <p:cNvPr id="39940" name="Slide Number Placeholder 3"/>
          <p:cNvSpPr>
            <a:spLocks noGrp="1"/>
          </p:cNvSpPr>
          <p:nvPr>
            <p:ph type="sldNum" sz="quarter" idx="5"/>
          </p:nvPr>
        </p:nvSpPr>
        <p:spPr>
          <a:noFill/>
        </p:spPr>
        <p:txBody>
          <a:bodyPr/>
          <a:lstStyle/>
          <a:p>
            <a:fld id="{E15389D1-BAA3-4BBF-A078-7685653247D5}"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dirty="0" smtClean="0"/>
          </a:p>
        </p:txBody>
      </p:sp>
      <p:sp>
        <p:nvSpPr>
          <p:cNvPr id="45060" name="Slide Number Placeholder 3"/>
          <p:cNvSpPr>
            <a:spLocks noGrp="1"/>
          </p:cNvSpPr>
          <p:nvPr>
            <p:ph type="sldNum" sz="quarter" idx="5"/>
          </p:nvPr>
        </p:nvSpPr>
        <p:spPr>
          <a:noFill/>
        </p:spPr>
        <p:txBody>
          <a:bodyPr/>
          <a:lstStyle/>
          <a:p>
            <a:fld id="{7877FEF3-374C-4CFD-9E67-17686ACA26EA}" type="slidenum">
              <a:rPr lang="en-US" smtClean="0"/>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b="1" kern="1200" dirty="0" smtClean="0">
                <a:solidFill>
                  <a:schemeClr val="tx1"/>
                </a:solidFill>
                <a:latin typeface="Tahoma" pitchFamily="34" charset="0"/>
                <a:ea typeface="ＭＳ Ｐゴシック" pitchFamily="34" charset="-128"/>
                <a:cs typeface="+mn-cs"/>
              </a:rPr>
              <a:t>WHAT IS A CAMPAIGN STRATEGY?</a:t>
            </a:r>
            <a:endParaRPr lang="en-US" b="1" dirty="0" smtClean="0"/>
          </a:p>
          <a:p>
            <a:r>
              <a:rPr lang="en-US" dirty="0" smtClean="0"/>
              <a:t>it should be guided by thoughtful planning. Learn as much as possible about: the existing situation who is affected by the campaign issue both positively and negatively, what changes could improve the situation , what resources, tactics and tools are available to implement a campaign that will address the issue, use this knowledge to create your strategy, planning, implementing, marketing, monitoring, improving and evaluating your campaign. </a:t>
            </a:r>
          </a:p>
          <a:p>
            <a:r>
              <a:rPr lang="en-US" b="1" dirty="0" smtClean="0"/>
              <a:t>A campaign strategy should answer the  following questions</a:t>
            </a:r>
            <a:r>
              <a:rPr lang="en-US" dirty="0" smtClean="0"/>
              <a:t>:</a:t>
            </a:r>
          </a:p>
          <a:p>
            <a:r>
              <a:rPr lang="en-US" b="1" dirty="0" smtClean="0"/>
              <a:t>Problem, Vision, Change</a:t>
            </a:r>
            <a:r>
              <a:rPr lang="en-US" dirty="0" smtClean="0"/>
              <a:t> What problem are you confronting?  What is your vision of how the world will be, once the problem is resolved?  What change/s would bring about this vision? </a:t>
            </a:r>
          </a:p>
          <a:p>
            <a:r>
              <a:rPr lang="en-US" b="1" dirty="0" smtClean="0"/>
              <a:t>Stakeholders, </a:t>
            </a:r>
            <a:r>
              <a:rPr lang="en-US" b="1" dirty="0" err="1" smtClean="0"/>
              <a:t>Relationships,Targets</a:t>
            </a:r>
            <a:r>
              <a:rPr lang="en-US" b="1" dirty="0" smtClean="0"/>
              <a:t> </a:t>
            </a:r>
            <a:endParaRPr lang="en-US" dirty="0" smtClean="0"/>
          </a:p>
          <a:p>
            <a:r>
              <a:rPr lang="en-US" dirty="0" smtClean="0"/>
              <a:t>Who is affected, positively or negatively, by the problem?  How are these people or groups related to the problem and to each other? Who are you trying to reach? If your campaign is successful, who will be affected? Answering key questions repeatedly, at each stage of your campaign, about the problem, solution, stakeholders and targets as well as the tactics, message and tools you will use, will help develop your </a:t>
            </a:r>
            <a:r>
              <a:rPr lang="en-US" b="1" dirty="0" smtClean="0"/>
              <a:t>campaign strategy. </a:t>
            </a:r>
            <a:r>
              <a:rPr lang="en-US" dirty="0" smtClean="0"/>
              <a:t>Your campaign strategy will guide what you do and it should be updated regularly as the campaign is implemented and the situation changes.</a:t>
            </a:r>
          </a:p>
          <a:p>
            <a:pPr eaLnBrk="1" hangingPunct="1"/>
            <a:endParaRPr lang="en-US" dirty="0" smtClean="0"/>
          </a:p>
        </p:txBody>
      </p:sp>
      <p:sp>
        <p:nvSpPr>
          <p:cNvPr id="47108" name="Slide Number Placeholder 3"/>
          <p:cNvSpPr>
            <a:spLocks noGrp="1"/>
          </p:cNvSpPr>
          <p:nvPr>
            <p:ph type="sldNum" sz="quarter" idx="5"/>
          </p:nvPr>
        </p:nvSpPr>
        <p:spPr>
          <a:noFill/>
        </p:spPr>
        <p:txBody>
          <a:bodyPr/>
          <a:lstStyle/>
          <a:p>
            <a:fld id="{E8513E43-DFCA-41CC-9526-6B439500BC41}" type="slidenum">
              <a:rPr lang="en-US" smtClean="0"/>
              <a:pPr/>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Tahoma" pitchFamily="34" charset="0"/>
                <a:ea typeface="ＭＳ Ｐゴシック" pitchFamily="34" charset="-128"/>
                <a:cs typeface="+mn-cs"/>
              </a:rPr>
              <a:t>CREATE A COMMON VISION</a:t>
            </a:r>
            <a:endParaRPr lang="en-US" b="1" dirty="0" smtClean="0"/>
          </a:p>
          <a:p>
            <a:r>
              <a:rPr lang="en-US" dirty="0" smtClean="0"/>
              <a:t>Activity 1: PROBLEM - SOLUTION - CHANGE </a:t>
            </a:r>
          </a:p>
          <a:p>
            <a:r>
              <a:rPr lang="en-US" dirty="0" smtClean="0"/>
              <a:t>Discuss and decide, as a group, what core problem your campaign seeks to address. Elaborate all the adverse effects of this problem. </a:t>
            </a:r>
          </a:p>
          <a:p>
            <a:r>
              <a:rPr lang="en-US" dirty="0" smtClean="0"/>
              <a:t>Each person in the group should create their own answer to the following question: What would a world without this problem be like? </a:t>
            </a:r>
          </a:p>
          <a:p>
            <a:pPr lvl="1"/>
            <a:r>
              <a:rPr lang="en-US" dirty="0" smtClean="0"/>
              <a:t>Use words, diagrams, illustrations. </a:t>
            </a:r>
          </a:p>
          <a:p>
            <a:pPr lvl="1"/>
            <a:r>
              <a:rPr lang="en-US" dirty="0" smtClean="0"/>
              <a:t>Imagine unlimited resources (money, power, etc). </a:t>
            </a:r>
          </a:p>
          <a:p>
            <a:pPr lvl="1"/>
            <a:r>
              <a:rPr lang="en-US" dirty="0" smtClean="0"/>
              <a:t>Discuss and enumerate all the benefits of this proposed world. </a:t>
            </a:r>
          </a:p>
          <a:p>
            <a:r>
              <a:rPr lang="en-US" dirty="0" smtClean="0"/>
              <a:t>Combine your individual visions of the future to create a single common vision for the campaign. Discuss in depth which broad actions or changes would resolve the problem you identified, so as to arrive at the world you have envisioned. These necessary actions are the main focus of your campaign. Discuss the scope of your campaign: decide whether it has multiple components (sub-campaigns). If it does, you may choose either to narrow the focus of your campaign or create a multiple-campaign strategy. </a:t>
            </a:r>
          </a:p>
          <a:p>
            <a:pPr eaLnBrk="1" hangingPunct="1">
              <a:defRPr/>
            </a:pPr>
            <a:endParaRPr lang="en-US" dirty="0" smtClean="0"/>
          </a:p>
        </p:txBody>
      </p:sp>
      <p:sp>
        <p:nvSpPr>
          <p:cNvPr id="48132" name="Slide Number Placeholder 3"/>
          <p:cNvSpPr>
            <a:spLocks noGrp="1"/>
          </p:cNvSpPr>
          <p:nvPr>
            <p:ph type="sldNum" sz="quarter" idx="5"/>
          </p:nvPr>
        </p:nvSpPr>
        <p:spPr>
          <a:noFill/>
        </p:spPr>
        <p:txBody>
          <a:bodyPr/>
          <a:lstStyle/>
          <a:p>
            <a:fld id="{A0C86F18-9478-4572-A9DB-8D25A444D52D}" type="slidenum">
              <a:rPr lang="en-US" smtClean="0"/>
              <a:pPr/>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dirty="0" smtClean="0"/>
          </a:p>
        </p:txBody>
      </p:sp>
      <p:sp>
        <p:nvSpPr>
          <p:cNvPr id="48132" name="Slide Number Placeholder 3"/>
          <p:cNvSpPr>
            <a:spLocks noGrp="1"/>
          </p:cNvSpPr>
          <p:nvPr>
            <p:ph type="sldNum" sz="quarter" idx="5"/>
          </p:nvPr>
        </p:nvSpPr>
        <p:spPr>
          <a:noFill/>
        </p:spPr>
        <p:txBody>
          <a:bodyPr/>
          <a:lstStyle/>
          <a:p>
            <a:fld id="{A0C86F18-9478-4572-A9DB-8D25A444D52D}" type="slidenum">
              <a:rPr lang="en-US" smtClean="0"/>
              <a:pPr/>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r>
              <a:rPr lang="en-US" dirty="0" smtClean="0"/>
              <a:t>Activity 2: MAPPING STAKEHOLDERS AND THEIR RELATIONSHIPS</a:t>
            </a:r>
            <a:br>
              <a:rPr lang="en-US" dirty="0" smtClean="0"/>
            </a:br>
            <a:r>
              <a:rPr lang="en-US" dirty="0" smtClean="0"/>
              <a:t>Start creating a map in which entities with a stake in your issue are represented as circles, or nodes, and lines between these circles represent relationships. It is good to use sticky papers (post-it notes) for this activity because they can be moved about as required.</a:t>
            </a:r>
          </a:p>
          <a:p>
            <a:r>
              <a:rPr lang="en-US" dirty="0" smtClean="0"/>
              <a:t>Discuss the interaction that is at the root of the problem your campaign wants to address. Who creates the problem? Who is affected by it? How and why are these entities connected to one another? </a:t>
            </a:r>
          </a:p>
          <a:p>
            <a:r>
              <a:rPr lang="en-US" dirty="0" smtClean="0"/>
              <a:t>Continue, taking notes as you go along, until you can identify the interaction between entities (nodes) that most represents what you seek to change. </a:t>
            </a:r>
          </a:p>
          <a:p>
            <a:r>
              <a:rPr lang="en-US" dirty="0" smtClean="0"/>
              <a:t>Identify all of the nodes between which this kind of interaction is happening. </a:t>
            </a:r>
          </a:p>
          <a:p>
            <a:r>
              <a:rPr lang="en-US" dirty="0" smtClean="0"/>
              <a:t>Place these nodes at the center of your map. </a:t>
            </a:r>
          </a:p>
          <a:p>
            <a:r>
              <a:rPr lang="en-US" dirty="0" smtClean="0"/>
              <a:t>Identify the relationships of these central nodes with others nodes on your map. Start locally and move outward regionally, nationally, internationally and globally, if relevant. Depending on your problem, expand your map with two or more levels of nodes (marking these in a clear way): </a:t>
            </a:r>
          </a:p>
          <a:p>
            <a:pPr lvl="1"/>
            <a:r>
              <a:rPr lang="en-US" dirty="0" smtClean="0"/>
              <a:t>First level: entities with direct contact to the central nodes (family / local) </a:t>
            </a:r>
          </a:p>
          <a:p>
            <a:pPr lvl="1"/>
            <a:r>
              <a:rPr lang="en-US" dirty="0" smtClean="0"/>
              <a:t>Second level: entities with contact to the first level (regional / national) </a:t>
            </a:r>
          </a:p>
          <a:p>
            <a:pPr lvl="1"/>
            <a:r>
              <a:rPr lang="en-US" dirty="0" smtClean="0"/>
              <a:t>Third level: nodes with general influence on the issue (international / institutional) </a:t>
            </a:r>
          </a:p>
          <a:p>
            <a:r>
              <a:rPr lang="en-US" dirty="0" smtClean="0"/>
              <a:t>Next, draw lines representing relationships between these nodes and identify the kind of relationship they have; for example: </a:t>
            </a:r>
          </a:p>
          <a:p>
            <a:pPr lvl="1"/>
            <a:r>
              <a:rPr lang="en-US" dirty="0" smtClean="0"/>
              <a:t>Power </a:t>
            </a:r>
          </a:p>
          <a:p>
            <a:pPr lvl="1"/>
            <a:r>
              <a:rPr lang="en-US" dirty="0" smtClean="0"/>
              <a:t>Mutual benefit </a:t>
            </a:r>
          </a:p>
          <a:p>
            <a:pPr lvl="1"/>
            <a:r>
              <a:rPr lang="en-US" dirty="0" smtClean="0"/>
              <a:t>Conflict </a:t>
            </a:r>
          </a:p>
          <a:p>
            <a:pPr lvl="1"/>
            <a:r>
              <a:rPr lang="en-US" dirty="0" smtClean="0"/>
              <a:t>Potential </a:t>
            </a:r>
          </a:p>
          <a:p>
            <a:r>
              <a:rPr lang="en-US" dirty="0" smtClean="0"/>
              <a:t>After mapping out as many stakeholders as you can, you will have a graphic representation of your stakeholders' relationships with your issue. Next you should </a:t>
            </a:r>
            <a:r>
              <a:rPr lang="en-US" dirty="0" err="1" smtClean="0"/>
              <a:t>analyse</a:t>
            </a:r>
            <a:r>
              <a:rPr lang="en-US" dirty="0" smtClean="0"/>
              <a:t> how your stakeholders may help achieve the change/s you seek.</a:t>
            </a:r>
          </a:p>
          <a:p>
            <a:pPr eaLnBrk="1" hangingPunct="1">
              <a:defRPr/>
            </a:pPr>
            <a:endParaRPr lang="en-US" dirty="0" smtClean="0"/>
          </a:p>
        </p:txBody>
      </p:sp>
      <p:sp>
        <p:nvSpPr>
          <p:cNvPr id="48132" name="Slide Number Placeholder 3"/>
          <p:cNvSpPr>
            <a:spLocks noGrp="1"/>
          </p:cNvSpPr>
          <p:nvPr>
            <p:ph type="sldNum" sz="quarter" idx="5"/>
          </p:nvPr>
        </p:nvSpPr>
        <p:spPr>
          <a:noFill/>
        </p:spPr>
        <p:txBody>
          <a:bodyPr/>
          <a:lstStyle/>
          <a:p>
            <a:fld id="{A0C86F18-9478-4572-A9DB-8D25A444D52D}" type="slidenum">
              <a:rPr lang="en-US" smtClean="0"/>
              <a:pPr/>
              <a:t>24</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r>
              <a:rPr lang="en-US" dirty="0" smtClean="0"/>
              <a:t>Begin defining specific objective/s of your campaign. Consider each stakeholder's level of support and level of influence in the context of your campaign objective/s.</a:t>
            </a:r>
          </a:p>
          <a:p>
            <a:r>
              <a:rPr lang="en-US" dirty="0" smtClean="0"/>
              <a:t>In simple, active terms, define what would resolve your problem and bring about the change you seek. </a:t>
            </a:r>
            <a:r>
              <a:rPr lang="en-US" b="1" dirty="0" smtClean="0"/>
              <a:t>Your objectives should be specific, measurable, achievable, realistic, and time-bound</a:t>
            </a:r>
            <a:r>
              <a:rPr lang="en-US" dirty="0" smtClean="0"/>
              <a:t>.  </a:t>
            </a:r>
          </a:p>
          <a:p>
            <a:r>
              <a:rPr lang="en-US" dirty="0" smtClean="0"/>
              <a:t>Using the list of the stakeholders from the previous activity, identify as many as possible who could help achieve your objective. </a:t>
            </a:r>
          </a:p>
          <a:p>
            <a:r>
              <a:rPr lang="en-US" dirty="0" smtClean="0"/>
              <a:t>Draw a horizontal and a vertical axis on a large sheet of blank paper (shown here). Place the stakeholders as follows: </a:t>
            </a:r>
          </a:p>
          <a:p>
            <a:pPr lvl="1"/>
            <a:r>
              <a:rPr lang="en-US" dirty="0" smtClean="0"/>
              <a:t>The vertical axis represents their level of influence in achieving the goal of your objective from most influential (top) to least influential (bottom). </a:t>
            </a:r>
          </a:p>
          <a:p>
            <a:pPr lvl="1"/>
            <a:r>
              <a:rPr lang="en-US" dirty="0" smtClean="0"/>
              <a:t>The horizontal axis represents whether they are likely to oppose (left) or support (right) your campaign. </a:t>
            </a:r>
          </a:p>
          <a:p>
            <a:r>
              <a:rPr lang="en-US" dirty="0" smtClean="0"/>
              <a:t>After you place all the stakeholders on the paper, identify the most influential entities or individuals as potential primary targets, those who can make the change you seek. Note their level of support or opposition for this change. </a:t>
            </a:r>
          </a:p>
          <a:p>
            <a:r>
              <a:rPr lang="en-US" dirty="0" smtClean="0"/>
              <a:t>Discuss the relationship of these entities to other stakeholders. You may already have this information on your stakeholder map from Activity 2. </a:t>
            </a:r>
          </a:p>
          <a:p>
            <a:r>
              <a:rPr lang="en-US" dirty="0" smtClean="0"/>
              <a:t>Identify stakeholders who support your campaign and have influence on or relationships with your primary target group. They are your secondary targets, or participant groups, who could become actively involved in helping your campaign achieve its goals. Locate them on your graph and identify two or three participant groups to concentrate on. </a:t>
            </a:r>
          </a:p>
          <a:p>
            <a:pPr eaLnBrk="1" hangingPunct="1">
              <a:defRPr/>
            </a:pPr>
            <a:endParaRPr lang="en-US" dirty="0" smtClean="0"/>
          </a:p>
        </p:txBody>
      </p:sp>
      <p:sp>
        <p:nvSpPr>
          <p:cNvPr id="48132" name="Slide Number Placeholder 3"/>
          <p:cNvSpPr>
            <a:spLocks noGrp="1"/>
          </p:cNvSpPr>
          <p:nvPr>
            <p:ph type="sldNum" sz="quarter" idx="5"/>
          </p:nvPr>
        </p:nvSpPr>
        <p:spPr>
          <a:noFill/>
        </p:spPr>
        <p:txBody>
          <a:bodyPr/>
          <a:lstStyle/>
          <a:p>
            <a:fld id="{A0C86F18-9478-4572-A9DB-8D25A444D52D}" type="slidenum">
              <a:rPr lang="en-US" smtClean="0"/>
              <a:pPr/>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r>
              <a:rPr lang="en-US" b="1" dirty="0" smtClean="0"/>
              <a:t>Activity 4: FROM TARGETS TO TACTICS</a:t>
            </a:r>
            <a:r>
              <a:rPr lang="en-US" dirty="0" smtClean="0"/>
              <a:t/>
            </a:r>
            <a:br>
              <a:rPr lang="en-US" dirty="0" smtClean="0"/>
            </a:br>
            <a:r>
              <a:rPr lang="en-US" dirty="0" smtClean="0"/>
              <a:t>Now you have </a:t>
            </a:r>
            <a:r>
              <a:rPr lang="en-US" b="1" dirty="0" smtClean="0"/>
              <a:t>identified the target audiences </a:t>
            </a:r>
            <a:r>
              <a:rPr lang="en-US" dirty="0" smtClean="0"/>
              <a:t>that your campaign needs to communicate with, and what relationships they have with other entities with a stake in the problem, you can consider what tactics will best address your target and participant groups?  </a:t>
            </a:r>
          </a:p>
          <a:p>
            <a:r>
              <a:rPr lang="en-US" dirty="0" smtClean="0"/>
              <a:t>  Draw a half-circle, divided into wedges. Place those who most support your campaign on the left side of the spectrum; those who oppose you the most on the right. </a:t>
            </a:r>
          </a:p>
          <a:p>
            <a:r>
              <a:rPr lang="en-US" dirty="0" smtClean="0"/>
              <a:t>Use your maps and sticky papers, placing each target and stakeholder in a wedge according to their level of support for your cause. The result is a spectrum of stakeholders, a few of whom you have identified as primary or secondary targets. A five-wedge diagram would include the following:</a:t>
            </a:r>
            <a:br>
              <a:rPr lang="en-US" dirty="0" smtClean="0"/>
            </a:br>
            <a:endParaRPr lang="en-US" dirty="0" smtClean="0"/>
          </a:p>
          <a:p>
            <a:pPr lvl="1"/>
            <a:r>
              <a:rPr lang="en-US" dirty="0" smtClean="0"/>
              <a:t>Active allies: supportive and motivated to achieve your goals </a:t>
            </a:r>
          </a:p>
          <a:p>
            <a:pPr lvl="1"/>
            <a:r>
              <a:rPr lang="en-US" dirty="0" smtClean="0"/>
              <a:t>Allies: may benefit from your success </a:t>
            </a:r>
          </a:p>
          <a:p>
            <a:pPr lvl="1"/>
            <a:r>
              <a:rPr lang="en-US" dirty="0" smtClean="0"/>
              <a:t>Neutral parties: may not be involved or affected currently </a:t>
            </a:r>
          </a:p>
          <a:p>
            <a:pPr lvl="1"/>
            <a:r>
              <a:rPr lang="en-US" dirty="0" smtClean="0"/>
              <a:t>Opponents: may suffer from your success </a:t>
            </a:r>
          </a:p>
          <a:p>
            <a:pPr lvl="1"/>
            <a:r>
              <a:rPr lang="en-US" dirty="0" smtClean="0"/>
              <a:t>Active opponents: actively interfere with your activities </a:t>
            </a:r>
          </a:p>
          <a:p>
            <a:r>
              <a:rPr lang="en-US" dirty="0" smtClean="0"/>
              <a:t>Use this diagram to help decide which tactics to consider, depending on each stakeholder's location on the spectrum. For example: </a:t>
            </a:r>
            <a:br>
              <a:rPr lang="en-US" dirty="0" smtClean="0"/>
            </a:br>
            <a:endParaRPr lang="en-US" dirty="0" smtClean="0"/>
          </a:p>
          <a:p>
            <a:pPr lvl="1"/>
            <a:r>
              <a:rPr lang="en-US" dirty="0" smtClean="0"/>
              <a:t>Supportive: use </a:t>
            </a:r>
            <a:r>
              <a:rPr lang="en-US" dirty="0" err="1" smtClean="0"/>
              <a:t>mobilisation</a:t>
            </a:r>
            <a:r>
              <a:rPr lang="en-US" dirty="0" smtClean="0"/>
              <a:t> tactics </a:t>
            </a:r>
          </a:p>
          <a:p>
            <a:pPr lvl="1"/>
            <a:r>
              <a:rPr lang="en-US" dirty="0" smtClean="0"/>
              <a:t>Neutral: use educational. </a:t>
            </a:r>
            <a:r>
              <a:rPr lang="en-US" dirty="0" err="1" smtClean="0"/>
              <a:t>visualisation</a:t>
            </a:r>
            <a:r>
              <a:rPr lang="en-US" dirty="0" smtClean="0"/>
              <a:t> tactics </a:t>
            </a:r>
          </a:p>
          <a:p>
            <a:pPr lvl="1"/>
            <a:r>
              <a:rPr lang="en-US" dirty="0" smtClean="0"/>
              <a:t>Opposing: use disruption, interference tactics </a:t>
            </a:r>
          </a:p>
          <a:p>
            <a:pPr eaLnBrk="1" hangingPunct="1">
              <a:defRPr/>
            </a:pPr>
            <a:endParaRPr lang="en-US" dirty="0" smtClean="0"/>
          </a:p>
        </p:txBody>
      </p:sp>
      <p:sp>
        <p:nvSpPr>
          <p:cNvPr id="48132" name="Slide Number Placeholder 3"/>
          <p:cNvSpPr>
            <a:spLocks noGrp="1"/>
          </p:cNvSpPr>
          <p:nvPr>
            <p:ph type="sldNum" sz="quarter" idx="5"/>
          </p:nvPr>
        </p:nvSpPr>
        <p:spPr>
          <a:noFill/>
        </p:spPr>
        <p:txBody>
          <a:bodyPr/>
          <a:lstStyle/>
          <a:p>
            <a:fld id="{A0C86F18-9478-4572-A9DB-8D25A444D52D}" type="slidenum">
              <a:rPr lang="en-US" smtClean="0"/>
              <a:pPr/>
              <a:t>26</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dirty="0" smtClean="0"/>
          </a:p>
        </p:txBody>
      </p:sp>
      <p:sp>
        <p:nvSpPr>
          <p:cNvPr id="48132" name="Slide Number Placeholder 3"/>
          <p:cNvSpPr>
            <a:spLocks noGrp="1"/>
          </p:cNvSpPr>
          <p:nvPr>
            <p:ph type="sldNum" sz="quarter" idx="5"/>
          </p:nvPr>
        </p:nvSpPr>
        <p:spPr>
          <a:noFill/>
        </p:spPr>
        <p:txBody>
          <a:bodyPr/>
          <a:lstStyle/>
          <a:p>
            <a:fld id="{A0C86F18-9478-4572-A9DB-8D25A444D52D}" type="slidenum">
              <a:rPr lang="en-US" smtClean="0"/>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dirty="0" smtClean="0"/>
          </a:p>
        </p:txBody>
      </p:sp>
      <p:sp>
        <p:nvSpPr>
          <p:cNvPr id="48132" name="Slide Number Placeholder 3"/>
          <p:cNvSpPr>
            <a:spLocks noGrp="1"/>
          </p:cNvSpPr>
          <p:nvPr>
            <p:ph type="sldNum" sz="quarter" idx="5"/>
          </p:nvPr>
        </p:nvSpPr>
        <p:spPr>
          <a:noFill/>
        </p:spPr>
        <p:txBody>
          <a:bodyPr/>
          <a:lstStyle/>
          <a:p>
            <a:fld id="{A0C86F18-9478-4572-A9DB-8D25A444D52D}" type="slidenum">
              <a:rPr lang="en-US" smtClean="0"/>
              <a:pPr/>
              <a:t>28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dirty="0" smtClean="0"/>
          </a:p>
        </p:txBody>
      </p:sp>
      <p:sp>
        <p:nvSpPr>
          <p:cNvPr id="48132" name="Slide Number Placeholder 3"/>
          <p:cNvSpPr>
            <a:spLocks noGrp="1"/>
          </p:cNvSpPr>
          <p:nvPr>
            <p:ph type="sldNum" sz="quarter" idx="5"/>
          </p:nvPr>
        </p:nvSpPr>
        <p:spPr>
          <a:noFill/>
        </p:spPr>
        <p:txBody>
          <a:bodyPr/>
          <a:lstStyle/>
          <a:p>
            <a:fld id="{A0C86F18-9478-4572-A9DB-8D25A444D52D}" type="slidenum">
              <a:rPr lang="en-US" smtClean="0"/>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FD034-E582-4FA7-8D71-014BBE81B5DD}" type="slidenum">
              <a:rPr lang="en-US"/>
              <a:pPr/>
              <a:t>3</a:t>
            </a:fld>
            <a:endParaRPr lang="en-US" dirty="0"/>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pPr>
              <a:buFontTx/>
              <a:buChar char="•"/>
            </a:pPr>
            <a:r>
              <a:rPr lang="en-GB" sz="1100" b="1" dirty="0" smtClean="0"/>
              <a:t>The European Respiratory Society –as you know</a:t>
            </a:r>
            <a:r>
              <a:rPr lang="en-GB" sz="1100" dirty="0" smtClean="0"/>
              <a:t>,  </a:t>
            </a:r>
            <a:r>
              <a:rPr lang="en-US" sz="1100" dirty="0" smtClean="0"/>
              <a:t>with members in over 100 countries, the European Respiratory Society aims to promote lung health through research, knowledge sharing and  medical and public education. </a:t>
            </a:r>
            <a:endParaRPr lang="en-GB" sz="1100" b="1" dirty="0" smtClean="0"/>
          </a:p>
          <a:p>
            <a:pPr>
              <a:buFontTx/>
              <a:buChar char="•"/>
            </a:pPr>
            <a:r>
              <a:rPr lang="en-GB" sz="1100" b="1" dirty="0" smtClean="0"/>
              <a:t>Cancer Research UK</a:t>
            </a:r>
            <a:r>
              <a:rPr lang="en-GB" sz="1100" dirty="0" smtClean="0"/>
              <a:t> is the world leading charity dedicated to the fight against cancer. Their annual scientific spend is </a:t>
            </a:r>
            <a:r>
              <a:rPr lang="en-GB" sz="1100" b="1" dirty="0" smtClean="0"/>
              <a:t>213 million</a:t>
            </a:r>
            <a:r>
              <a:rPr lang="en-GB" sz="1100" dirty="0" smtClean="0"/>
              <a:t> which is raised almost entirely by the public</a:t>
            </a:r>
          </a:p>
          <a:p>
            <a:pPr>
              <a:buFontTx/>
              <a:buChar char="•"/>
            </a:pPr>
            <a:r>
              <a:rPr lang="en-GB" sz="1100" b="1" dirty="0" smtClean="0"/>
              <a:t>Inca</a:t>
            </a:r>
            <a:r>
              <a:rPr lang="en-GB" sz="1100" dirty="0" smtClean="0"/>
              <a:t> is responsible for providing a global view of the fight against cancer in France</a:t>
            </a:r>
          </a:p>
          <a:p>
            <a:pPr>
              <a:buFont typeface="Arial" pitchFamily="34" charset="0"/>
              <a:buChar char="•"/>
            </a:pPr>
            <a:r>
              <a:rPr lang="en-GB" sz="1100" b="1" dirty="0" smtClean="0"/>
              <a:t>The European Heart Network </a:t>
            </a:r>
            <a:r>
              <a:rPr lang="en-US" sz="1100" dirty="0" smtClean="0"/>
              <a:t>is a Brussels-based alliance of </a:t>
            </a:r>
            <a:r>
              <a:rPr lang="en-US" sz="1100" b="1" dirty="0" smtClean="0"/>
              <a:t>heart foundations </a:t>
            </a:r>
            <a:r>
              <a:rPr lang="en-US" sz="1100" dirty="0" smtClean="0"/>
              <a:t>committed to prevention of cardiovascular diseases (CVD), </a:t>
            </a:r>
          </a:p>
          <a:p>
            <a:r>
              <a:rPr lang="en-US" sz="1100" dirty="0" smtClean="0"/>
              <a:t>And the </a:t>
            </a:r>
          </a:p>
          <a:p>
            <a:pPr>
              <a:buFont typeface="Arial" pitchFamily="34" charset="0"/>
              <a:buChar char="•"/>
            </a:pPr>
            <a:r>
              <a:rPr lang="en-US" sz="1100" dirty="0" smtClean="0"/>
              <a:t>The Tobacco Control Department of the  </a:t>
            </a:r>
            <a:r>
              <a:rPr lang="en-US" sz="1100" b="1" dirty="0" smtClean="0"/>
              <a:t>International Union Against Tuberculosis and Lung Disease (The Union) </a:t>
            </a:r>
            <a:r>
              <a:rPr lang="en-US" sz="1100" dirty="0" smtClean="0"/>
              <a:t>promote effective tobacco control policies, build capacity for tobacco control through management and technical training, and support implementation of effective </a:t>
            </a:r>
            <a:r>
              <a:rPr lang="en-US" sz="1100" dirty="0" err="1" smtClean="0"/>
              <a:t>programmes</a:t>
            </a:r>
            <a:r>
              <a:rPr lang="en-US" sz="1100" dirty="0" smtClean="0"/>
              <a:t> through technical assistance in low and middle income countries. </a:t>
            </a:r>
          </a:p>
          <a:p>
            <a:pPr>
              <a:buFont typeface="Arial" pitchFamily="34" charset="0"/>
              <a:buChar char="•"/>
            </a:pPr>
            <a:endParaRPr lang="en-US" sz="1100" dirty="0" smtClean="0"/>
          </a:p>
          <a:p>
            <a:r>
              <a:rPr lang="en-US" sz="1100" b="1" dirty="0" smtClean="0"/>
              <a:t>The Smoke free Partnership was created to support its </a:t>
            </a:r>
            <a:r>
              <a:rPr lang="en-US" sz="1100" b="1" dirty="0" err="1" smtClean="0"/>
              <a:t>Partners’s</a:t>
            </a:r>
            <a:r>
              <a:rPr lang="en-US" sz="1100" b="1" dirty="0" smtClean="0"/>
              <a:t> work on tobacco control and ensure the effective implementation of the Framework Convention on Tobacco Control (FCTC).</a:t>
            </a:r>
          </a:p>
          <a:p>
            <a:pPr>
              <a:buFont typeface="Arial" pitchFamily="34" charset="0"/>
              <a:buChar char="•"/>
            </a:pPr>
            <a:endParaRPr lang="en-US" sz="11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dirty="0" smtClean="0"/>
          </a:p>
        </p:txBody>
      </p:sp>
      <p:sp>
        <p:nvSpPr>
          <p:cNvPr id="48132" name="Slide Number Placeholder 3"/>
          <p:cNvSpPr>
            <a:spLocks noGrp="1"/>
          </p:cNvSpPr>
          <p:nvPr>
            <p:ph type="sldNum" sz="quarter" idx="5"/>
          </p:nvPr>
        </p:nvSpPr>
        <p:spPr>
          <a:noFill/>
        </p:spPr>
        <p:txBody>
          <a:bodyPr/>
          <a:lstStyle/>
          <a:p>
            <a:fld id="{A0C86F18-9478-4572-A9DB-8D25A444D52D}" type="slidenum">
              <a:rPr lang="en-US" smtClean="0"/>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dirty="0" smtClean="0"/>
          </a:p>
        </p:txBody>
      </p:sp>
      <p:sp>
        <p:nvSpPr>
          <p:cNvPr id="48132" name="Slide Number Placeholder 3"/>
          <p:cNvSpPr>
            <a:spLocks noGrp="1"/>
          </p:cNvSpPr>
          <p:nvPr>
            <p:ph type="sldNum" sz="quarter" idx="5"/>
          </p:nvPr>
        </p:nvSpPr>
        <p:spPr>
          <a:noFill/>
        </p:spPr>
        <p:txBody>
          <a:bodyPr/>
          <a:lstStyle/>
          <a:p>
            <a:fld id="{A0C86F18-9478-4572-A9DB-8D25A444D52D}" type="slidenum">
              <a:rPr lang="en-US" smtClean="0"/>
              <a:pPr/>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dirty="0" smtClean="0"/>
          </a:p>
        </p:txBody>
      </p:sp>
      <p:sp>
        <p:nvSpPr>
          <p:cNvPr id="58372" name="Slide Number Placeholder 3"/>
          <p:cNvSpPr>
            <a:spLocks noGrp="1"/>
          </p:cNvSpPr>
          <p:nvPr>
            <p:ph type="sldNum" sz="quarter" idx="5"/>
          </p:nvPr>
        </p:nvSpPr>
        <p:spPr>
          <a:noFill/>
        </p:spPr>
        <p:txBody>
          <a:bodyPr/>
          <a:lstStyle/>
          <a:p>
            <a:fld id="{FEF2B752-DCAA-4C44-A7A8-10293D3A833E}" type="slidenum">
              <a:rPr lang="en-US" smtClean="0"/>
              <a:pPr/>
              <a:t>32</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sz="1800" dirty="0" smtClean="0"/>
          </a:p>
        </p:txBody>
      </p:sp>
      <p:sp>
        <p:nvSpPr>
          <p:cNvPr id="60420" name="Slide Number Placeholder 3"/>
          <p:cNvSpPr>
            <a:spLocks noGrp="1"/>
          </p:cNvSpPr>
          <p:nvPr>
            <p:ph type="sldNum" sz="quarter" idx="5"/>
          </p:nvPr>
        </p:nvSpPr>
        <p:spPr>
          <a:noFill/>
        </p:spPr>
        <p:txBody>
          <a:bodyPr/>
          <a:lstStyle/>
          <a:p>
            <a:fld id="{134F46C8-3FA0-4594-B8DD-55680B152676}" type="slidenum">
              <a:rPr lang="en-US" smtClean="0"/>
              <a:pPr/>
              <a:t>33</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dirty="0" smtClean="0"/>
          </a:p>
          <a:p>
            <a:pPr eaLnBrk="1" hangingPunct="1"/>
            <a:endParaRPr lang="en-US" dirty="0" smtClean="0"/>
          </a:p>
          <a:p>
            <a:pPr eaLnBrk="1" hangingPunct="1"/>
            <a:endParaRPr lang="en-US" dirty="0" smtClean="0"/>
          </a:p>
        </p:txBody>
      </p:sp>
      <p:sp>
        <p:nvSpPr>
          <p:cNvPr id="67588" name="Slide Number Placeholder 3"/>
          <p:cNvSpPr>
            <a:spLocks noGrp="1"/>
          </p:cNvSpPr>
          <p:nvPr>
            <p:ph type="sldNum" sz="quarter" idx="5"/>
          </p:nvPr>
        </p:nvSpPr>
        <p:spPr>
          <a:noFill/>
        </p:spPr>
        <p:txBody>
          <a:bodyPr/>
          <a:lstStyle/>
          <a:p>
            <a:fld id="{304DD285-39BD-4EE5-87EF-B2C32B97CE1F}" type="slidenum">
              <a:rPr lang="en-US" smtClean="0"/>
              <a:pPr/>
              <a:t>34</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6AA15-436F-4B96-A497-C411904B4DBA}" type="slidenum">
              <a:rPr lang="en-US"/>
              <a:pPr/>
              <a:t>35</a:t>
            </a:fld>
            <a:endParaRPr lang="en-US"/>
          </a:p>
        </p:txBody>
      </p:sp>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6AA15-436F-4B96-A497-C411904B4DBA}" type="slidenum">
              <a:rPr lang="en-US"/>
              <a:pPr/>
              <a:t>36</a:t>
            </a:fld>
            <a:endParaRPr lang="en-US"/>
          </a:p>
        </p:txBody>
      </p:sp>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6AA15-436F-4B96-A497-C411904B4DBA}" type="slidenum">
              <a:rPr lang="en-US"/>
              <a:pPr/>
              <a:t>37</a:t>
            </a:fld>
            <a:endParaRPr lang="en-US"/>
          </a:p>
        </p:txBody>
      </p:sp>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047FE-4F55-4380-9AF0-A03F273D47CE}" type="slidenum">
              <a:rPr lang="en-US"/>
              <a:pPr/>
              <a:t>38</a:t>
            </a:fld>
            <a:endParaRPr lang="en-US"/>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74513A5-04AB-458C-BC5B-484ADA3B1E2C}"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FD034-E582-4FA7-8D71-014BBE81B5DD}" type="slidenum">
              <a:rPr lang="en-US"/>
              <a:pPr/>
              <a:t>4</a:t>
            </a:fld>
            <a:endParaRPr lang="en-US" dirty="0"/>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pPr>
              <a:defRPr/>
            </a:pPr>
            <a:r>
              <a:rPr lang="en-GB" dirty="0" smtClean="0"/>
              <a:t>2,600 stakeholders have an office in Brussels and 15,000 lobbyists namely consultants, lawyers, trade organisations, corporations and NGOS seek to influence Commission officials and Members of the European Parliament (MEP) everyday. </a:t>
            </a:r>
          </a:p>
          <a:p>
            <a:pPr>
              <a:defRPr/>
            </a:pPr>
            <a:r>
              <a:rPr lang="en-GB" dirty="0" smtClean="0"/>
              <a:t>The tobacco industry sends many lobbyist to Brussels and to European Institutions; The SFP was also created to counter balance their strategies….</a:t>
            </a:r>
          </a:p>
          <a:p>
            <a:r>
              <a:rPr lang="en-US" dirty="0" smtClean="0"/>
              <a:t>To this end, we work with decision makers to ensure that tobacco control </a:t>
            </a:r>
            <a:r>
              <a:rPr lang="en-US" b="1" dirty="0" smtClean="0"/>
              <a:t>receives adequate political attention at EU level</a:t>
            </a:r>
            <a:r>
              <a:rPr lang="en-US" dirty="0" smtClean="0"/>
              <a:t>, we provide tobacco-control information and policy research and we work in collaboration with other EU health </a:t>
            </a:r>
            <a:r>
              <a:rPr lang="en-US" dirty="0" err="1" smtClean="0"/>
              <a:t>organisations</a:t>
            </a:r>
            <a:r>
              <a:rPr lang="en-US" dirty="0" smtClean="0"/>
              <a:t> and tobacco-control networks such as the European Network for Smoking Prevention and the European Cancer leagues, amongst others. </a:t>
            </a:r>
          </a:p>
          <a:p>
            <a:r>
              <a:rPr lang="en-GB" dirty="0" smtClean="0"/>
              <a:t>Our main areas of work are: Smoke Free Policies, Taxation and smuggling of tobacco products, Tobacco product regulation and global networking regarding the development and the implementation of the FCTC.</a:t>
            </a:r>
            <a:endParaRPr lang="en-US" dirty="0" smtClean="0"/>
          </a:p>
          <a:p>
            <a:endParaRPr lang="en-GB" dirty="0" smtClean="0"/>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900" dirty="0" smtClean="0"/>
              <a:t>The SFP looks forward to working with you in the coming years….</a:t>
            </a:r>
          </a:p>
          <a:p>
            <a:endParaRPr lang="en-US" dirty="0"/>
          </a:p>
        </p:txBody>
      </p:sp>
      <p:sp>
        <p:nvSpPr>
          <p:cNvPr id="4" name="Slide Number Placeholder 3"/>
          <p:cNvSpPr>
            <a:spLocks noGrp="1"/>
          </p:cNvSpPr>
          <p:nvPr>
            <p:ph type="sldNum" sz="quarter" idx="10"/>
          </p:nvPr>
        </p:nvSpPr>
        <p:spPr/>
        <p:txBody>
          <a:bodyPr/>
          <a:lstStyle/>
          <a:p>
            <a:pPr>
              <a:defRPr/>
            </a:pPr>
            <a:fld id="{E74513A5-04AB-458C-BC5B-484ADA3B1E2C}" type="slidenum">
              <a:rPr lang="en-US" smtClean="0"/>
              <a:pPr>
                <a:defRPr/>
              </a:pPr>
              <a:t>40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FD034-E582-4FA7-8D71-014BBE81B5DD}" type="slidenum">
              <a:rPr lang="en-US"/>
              <a:pPr/>
              <a:t>5</a:t>
            </a:fld>
            <a:endParaRPr lang="en-US" dirty="0"/>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sz="1100" dirty="0" smtClean="0"/>
              <a:t>ERS created SFP and is an </a:t>
            </a:r>
            <a:r>
              <a:rPr lang="en-US" sz="1100" dirty="0" err="1" smtClean="0"/>
              <a:t>intergral</a:t>
            </a:r>
            <a:r>
              <a:rPr lang="en-US" sz="1100" dirty="0" smtClean="0"/>
              <a:t> part of it</a:t>
            </a:r>
          </a:p>
          <a:p>
            <a:r>
              <a:rPr lang="en-GB" sz="1100" dirty="0" smtClean="0"/>
              <a:t>Since its creation in 2006, SFP has been  at the forefront of key and successful campaigns in a number of important EU TC  policy  areas (Smoke free Policies, Tobacco Tax Directive, 5.3 guidelines, etc…) </a:t>
            </a:r>
          </a:p>
          <a:p>
            <a:r>
              <a:rPr lang="en-GB" sz="1100" dirty="0" smtClean="0"/>
              <a:t>SFP is currently the only established organization working exclusively on key  EU policy analysis. I</a:t>
            </a:r>
          </a:p>
          <a:p>
            <a:r>
              <a:rPr lang="en-GB" sz="1100" dirty="0" smtClean="0"/>
              <a:t>t draws its strengths from its strong partnership with the European institutions, EU level organizations, MS organizations and universities. </a:t>
            </a:r>
          </a:p>
          <a:p>
            <a:r>
              <a:rPr lang="en-GB" sz="1100" dirty="0" smtClean="0"/>
              <a:t>Because of its established and effective relationship with other key tobacco control organisation,  the SFP  is also be able to involve other partners (WHO, ENSP, ECL, ASH) in its campaign.  </a:t>
            </a:r>
            <a:endParaRPr lang="en-US" sz="1100" dirty="0" smtClean="0"/>
          </a:p>
          <a:p>
            <a:pPr>
              <a:buFont typeface="Arial" pitchFamily="34" charset="0"/>
              <a:buChar char="•"/>
            </a:pPr>
            <a:endParaRPr lang="en-US" sz="11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FD034-E582-4FA7-8D71-014BBE81B5DD}" type="slidenum">
              <a:rPr lang="en-US"/>
              <a:pPr/>
              <a:t>6</a:t>
            </a:fld>
            <a:endParaRPr lang="en-US" dirty="0"/>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sz="1100" dirty="0" smtClean="0"/>
              <a:t>ERS created SFP and is an </a:t>
            </a:r>
            <a:r>
              <a:rPr lang="en-US" sz="1100" dirty="0" err="1" smtClean="0"/>
              <a:t>intergral</a:t>
            </a:r>
            <a:r>
              <a:rPr lang="en-US" sz="1100" dirty="0" smtClean="0"/>
              <a:t> part of it</a:t>
            </a:r>
          </a:p>
          <a:p>
            <a:r>
              <a:rPr lang="en-GB" sz="1100" dirty="0" smtClean="0"/>
              <a:t>Since its creation in 2006, SFP has been  at the forefront of key and successful campaigns in a number of important EU TC  policy  areas (Smoke free Policies, Tobacco Tax Directive, 5.3 guidelines, etc…) </a:t>
            </a:r>
          </a:p>
          <a:p>
            <a:r>
              <a:rPr lang="en-GB" sz="1100" dirty="0" smtClean="0"/>
              <a:t>SFP is currently the only established organization working exclusively on key  EU policy analysis. I</a:t>
            </a:r>
          </a:p>
          <a:p>
            <a:r>
              <a:rPr lang="en-GB" sz="1100" dirty="0" smtClean="0"/>
              <a:t>t draws its strengths from its strong partnership with the European institutions, EU level organizations, MS organizations and universities. </a:t>
            </a:r>
          </a:p>
          <a:p>
            <a:r>
              <a:rPr lang="en-GB" sz="1100" dirty="0" smtClean="0"/>
              <a:t>Because of its established and effective relationship with other key tobacco control organisation,  the SFP  is also be able to involve other partners (WHO, ENSP, ECL, ASH) in its campaign.  </a:t>
            </a:r>
            <a:endParaRPr lang="en-US" sz="1100" dirty="0" smtClean="0"/>
          </a:p>
          <a:p>
            <a:pPr>
              <a:buFont typeface="Arial" pitchFamily="34" charset="0"/>
              <a:buChar char="•"/>
            </a:pPr>
            <a:endParaRPr lang="en-US" sz="11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dirty="0" smtClean="0"/>
          </a:p>
        </p:txBody>
      </p:sp>
      <p:sp>
        <p:nvSpPr>
          <p:cNvPr id="43012" name="Slide Number Placeholder 3"/>
          <p:cNvSpPr>
            <a:spLocks noGrp="1"/>
          </p:cNvSpPr>
          <p:nvPr>
            <p:ph type="sldNum" sz="quarter" idx="5"/>
          </p:nvPr>
        </p:nvSpPr>
        <p:spPr>
          <a:noFill/>
        </p:spPr>
        <p:txBody>
          <a:bodyPr/>
          <a:lstStyle/>
          <a:p>
            <a:fld id="{C01193DC-EB21-46FF-8EB7-FB9BE892C06D}"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28600" indent="-228600" eaLnBrk="1" hangingPunct="1">
              <a:defRPr/>
            </a:pPr>
            <a:r>
              <a:rPr lang="en-US" b="1" dirty="0" smtClean="0"/>
              <a:t>On March 21, 2006</a:t>
            </a:r>
            <a:r>
              <a:rPr lang="en-US" dirty="0" smtClean="0"/>
              <a:t>,</a:t>
            </a:r>
          </a:p>
          <a:p>
            <a:pPr marL="228600" indent="-228600" eaLnBrk="1" hangingPunct="1">
              <a:defRPr/>
            </a:pPr>
            <a:endParaRPr lang="en-US" dirty="0" smtClean="0"/>
          </a:p>
          <a:p>
            <a:r>
              <a:rPr lang="en-US" dirty="0" smtClean="0"/>
              <a:t>On March 21, 2006, the SFP, &amp; the EHN launched </a:t>
            </a:r>
            <a:r>
              <a:rPr lang="en-US" i="1" dirty="0" smtClean="0"/>
              <a:t>Lifting the smokescreen: 10 reasons for going smokefree</a:t>
            </a:r>
            <a:r>
              <a:rPr lang="en-US" dirty="0" smtClean="0"/>
              <a:t> at the European Parliament. </a:t>
            </a:r>
          </a:p>
          <a:p>
            <a:r>
              <a:rPr lang="en-US" dirty="0" smtClean="0"/>
              <a:t>It was the first EU repot on passive smoking: </a:t>
            </a:r>
            <a:r>
              <a:rPr lang="en-US" b="1" dirty="0" smtClean="0"/>
              <a:t>Passive smoking kills 79,000 EU citizens a year</a:t>
            </a:r>
            <a:r>
              <a:rPr lang="en-US" dirty="0" smtClean="0"/>
              <a:t>.</a:t>
            </a:r>
          </a:p>
          <a:p>
            <a:r>
              <a:rPr lang="en-US" dirty="0" smtClean="0"/>
              <a:t>Lifting the Smokescreen was presented with the </a:t>
            </a:r>
            <a:r>
              <a:rPr lang="en-US" b="1" dirty="0" smtClean="0"/>
              <a:t>Best Smoke Free Research Policy Award 2006</a:t>
            </a:r>
            <a:r>
              <a:rPr lang="en-US" dirty="0" smtClean="0"/>
              <a:t> at the Global Smokefree Partnership inaugural awards, in the presence of the </a:t>
            </a:r>
            <a:r>
              <a:rPr lang="en-GB" dirty="0" smtClean="0"/>
              <a:t>Surgeon General</a:t>
            </a:r>
            <a:r>
              <a:rPr lang="en-US" dirty="0" smtClean="0"/>
              <a:t> during the 13th World Conference on Tobacco or Health, Washington DC.</a:t>
            </a:r>
          </a:p>
          <a:p>
            <a:endParaRPr lang="en-US" dirty="0" smtClean="0"/>
          </a:p>
          <a:p>
            <a:r>
              <a:rPr lang="en-US" dirty="0" smtClean="0"/>
              <a:t>Since then, it is quoted as the main  reference in all official documents regarding smoke free policies, including the European Commission documents.</a:t>
            </a:r>
          </a:p>
          <a:p>
            <a:pPr marL="228600" indent="-228600" eaLnBrk="1" hangingPunct="1">
              <a:defRPr/>
            </a:pPr>
            <a:endParaRPr lang="en-US" dirty="0" smtClean="0"/>
          </a:p>
          <a:p>
            <a:pPr eaLnBrk="1" hangingPunct="1">
              <a:defRPr/>
            </a:pPr>
            <a:endParaRPr lang="en-US" dirty="0" smtClean="0"/>
          </a:p>
        </p:txBody>
      </p:sp>
      <p:sp>
        <p:nvSpPr>
          <p:cNvPr id="44036" name="Slide Number Placeholder 3"/>
          <p:cNvSpPr>
            <a:spLocks noGrp="1"/>
          </p:cNvSpPr>
          <p:nvPr>
            <p:ph type="sldNum" sz="quarter" idx="5"/>
          </p:nvPr>
        </p:nvSpPr>
        <p:spPr>
          <a:noFill/>
        </p:spPr>
        <p:txBody>
          <a:bodyPr/>
          <a:lstStyle/>
          <a:p>
            <a:fld id="{CCBC3BD0-FD04-4A6A-803B-16D4C24A70E8}"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r>
              <a:rPr lang="en-US" dirty="0" smtClean="0"/>
              <a:t>SFP and ERS worked closely together at the last congress in Berlin last year to raise awareness about  smoke free policies in Europe. We will talk more about this later on today…</a:t>
            </a:r>
          </a:p>
        </p:txBody>
      </p:sp>
      <p:sp>
        <p:nvSpPr>
          <p:cNvPr id="46084" name="Slide Number Placeholder 3"/>
          <p:cNvSpPr>
            <a:spLocks noGrp="1"/>
          </p:cNvSpPr>
          <p:nvPr>
            <p:ph type="sldNum" sz="quarter" idx="5"/>
          </p:nvPr>
        </p:nvSpPr>
        <p:spPr>
          <a:noFill/>
        </p:spPr>
        <p:txBody>
          <a:bodyPr/>
          <a:lstStyle/>
          <a:p>
            <a:fld id="{6ED1F92B-2ED2-4F84-9EA8-DB455FD4AF71}" type="slidenum">
              <a:rPr lang="en-US" smtClean="0">
                <a:solidFill>
                  <a:prstClr val="black"/>
                </a:solidFill>
              </a:rPr>
              <a:pPr/>
              <a:t>9</a:t>
            </a:fld>
            <a:endParaRPr lang="en-US"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9550" y="1588"/>
            <a:ext cx="1898650" cy="6094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0425" y="1588"/>
            <a:ext cx="5546725" cy="6094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5528EE08-E206-48CC-9FF6-9EF2939EF19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D6215637-8D7B-4DCB-A215-71900573F4E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5DE259E-04DB-4797-BF2D-DB1F73A7DEF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371600"/>
            <a:ext cx="3352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371600"/>
            <a:ext cx="3352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439E4370-D6C7-4B0F-9132-BAB57E783F8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CF3C03DF-FAC6-46B2-9CAA-5963BD9603F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FDE9DD6B-BB10-420E-9D4A-9ED69B84B78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6E261BB9-9E6A-4567-BCF8-85935EE422C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5DC73C38-E039-4674-BCAF-719A5FE8C17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E33160D1-4B2F-466A-8D44-AFA107F5DA2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674FCD84-63D1-434F-B830-E3EEA5ECB01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9550" y="1588"/>
            <a:ext cx="1898650" cy="6094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0425" y="1588"/>
            <a:ext cx="5546725" cy="6094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CEF74CFC-7C4D-461D-9715-4AD480EC201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371600"/>
            <a:ext cx="3352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371600"/>
            <a:ext cx="3352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9550" y="-3175"/>
            <a:ext cx="1898650" cy="6099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0425" y="-3175"/>
            <a:ext cx="5546725" cy="6099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371600"/>
            <a:ext cx="3352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371600"/>
            <a:ext cx="3352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371600"/>
            <a:ext cx="3352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371600"/>
            <a:ext cx="3352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9550" y="1588"/>
            <a:ext cx="1898650" cy="6094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0425" y="1588"/>
            <a:ext cx="5546725" cy="6094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371600"/>
            <a:ext cx="3352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371600"/>
            <a:ext cx="3352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9550" y="1588"/>
            <a:ext cx="1898650" cy="6094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0425" y="1588"/>
            <a:ext cx="5546725" cy="6094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9" name="Rectangle 5"/>
          <p:cNvSpPr>
            <a:spLocks noGrp="1" noChangeArrowheads="1"/>
          </p:cNvSpPr>
          <p:nvPr>
            <p:ph type="ctrTitle"/>
          </p:nvPr>
        </p:nvSpPr>
        <p:spPr>
          <a:xfrm>
            <a:off x="0" y="2971800"/>
            <a:ext cx="9144000" cy="719138"/>
          </a:xfrm>
          <a:gradFill>
            <a:gsLst>
              <a:gs pos="0">
                <a:srgbClr val="2E3A5C">
                  <a:gamma/>
                  <a:shade val="46275"/>
                  <a:invGamma/>
                  <a:alpha val="25000"/>
                </a:srgbClr>
              </a:gs>
              <a:gs pos="50000">
                <a:srgbClr val="2E3A5C"/>
              </a:gs>
              <a:gs pos="100000">
                <a:srgbClr val="2E3A5C">
                  <a:gamma/>
                  <a:shade val="46275"/>
                  <a:invGamma/>
                  <a:alpha val="25000"/>
                </a:srgbClr>
              </a:gs>
            </a:gsLst>
          </a:gradFill>
        </p:spPr>
        <p:txBody>
          <a:bodyPr lIns="1440000" rIns="1440000"/>
          <a:lstStyle>
            <a:lvl1pPr algn="ctr">
              <a:defRPr sz="2400"/>
            </a:lvl1pPr>
          </a:lstStyle>
          <a:p>
            <a:r>
              <a:rPr lang="en-US"/>
              <a:t>Click to edit Master title style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371600"/>
            <a:ext cx="3352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371600"/>
            <a:ext cx="3352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9550" y="1588"/>
            <a:ext cx="1898650" cy="6094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0425" y="1588"/>
            <a:ext cx="5546725" cy="6094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9" name="Rectangle 5"/>
          <p:cNvSpPr>
            <a:spLocks noGrp="1" noChangeArrowheads="1"/>
          </p:cNvSpPr>
          <p:nvPr>
            <p:ph type="ctrTitle"/>
          </p:nvPr>
        </p:nvSpPr>
        <p:spPr>
          <a:xfrm>
            <a:off x="0" y="2971800"/>
            <a:ext cx="9144000" cy="719138"/>
          </a:xfrm>
          <a:gradFill>
            <a:gsLst>
              <a:gs pos="0">
                <a:srgbClr val="2E3A5C">
                  <a:gamma/>
                  <a:shade val="46275"/>
                  <a:invGamma/>
                  <a:alpha val="25000"/>
                </a:srgbClr>
              </a:gs>
              <a:gs pos="50000">
                <a:srgbClr val="2E3A5C"/>
              </a:gs>
              <a:gs pos="100000">
                <a:srgbClr val="2E3A5C">
                  <a:gamma/>
                  <a:shade val="46275"/>
                  <a:invGamma/>
                  <a:alpha val="25000"/>
                </a:srgbClr>
              </a:gs>
            </a:gsLst>
          </a:gradFill>
        </p:spPr>
        <p:txBody>
          <a:bodyPr lIns="1440000" rIns="1440000"/>
          <a:lstStyle>
            <a:lvl1pPr algn="ctr">
              <a:defRPr sz="2400"/>
            </a:lvl1pPr>
          </a:lstStyle>
          <a:p>
            <a:r>
              <a:rPr lang="en-US"/>
              <a:t>Click to edit Master title style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371600"/>
            <a:ext cx="3352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371600"/>
            <a:ext cx="3352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9550" y="1588"/>
            <a:ext cx="1898650" cy="6094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0425" y="1588"/>
            <a:ext cx="5546725" cy="6094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My%20Documents/My%20Pictures/tobaccofree.tiny.pn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My%20Documents/My%20Pictures/tobaccofree.tiny.png"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My%20Documents/My%20Pictures/tobaccofree.tiny.png"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hyperlink" Target="../../../My%20Documents/My%20Pictures/tobaccofree.tiny.png" TargetMode="Externa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hyperlink" Target="../../../My%20Documents/My%20Pictures/tobaccofree.tiny.png" TargetMode="Externa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bwMode="auto">
          <a:xfrm>
            <a:off x="860425" y="1588"/>
            <a:ext cx="6813550" cy="719137"/>
          </a:xfrm>
          <a:prstGeom prst="rect">
            <a:avLst/>
          </a:prstGeom>
          <a:gradFill rotWithShape="1">
            <a:gsLst>
              <a:gs pos="0">
                <a:schemeClr val="hlink"/>
              </a:gs>
              <a:gs pos="100000">
                <a:schemeClr val="hlink">
                  <a:gamma/>
                  <a:shade val="0"/>
                  <a:invGamma/>
                  <a:alpha val="0"/>
                </a:schemeClr>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AutoShape 4"/>
          <p:cNvSpPr>
            <a:spLocks noGrp="1" noChangeArrowheads="1"/>
          </p:cNvSpPr>
          <p:nvPr>
            <p:ph type="body" idx="1"/>
          </p:nvPr>
        </p:nvSpPr>
        <p:spPr bwMode="auto">
          <a:xfrm>
            <a:off x="1600200" y="1371600"/>
            <a:ext cx="6858000" cy="4724400"/>
          </a:xfrm>
          <a:prstGeom prst="roundRect">
            <a:avLst>
              <a:gd name="adj" fmla="val 10315"/>
            </a:avLst>
          </a:prstGeom>
          <a:noFill/>
          <a:ln w="19050">
            <a:solidFill>
              <a:schemeClr val="hlink"/>
            </a:solidFill>
            <a:round/>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69317" name="Line 5"/>
          <p:cNvSpPr>
            <a:spLocks noChangeShapeType="1"/>
          </p:cNvSpPr>
          <p:nvPr/>
        </p:nvSpPr>
        <p:spPr bwMode="auto">
          <a:xfrm>
            <a:off x="806450" y="838200"/>
            <a:ext cx="8337550" cy="0"/>
          </a:xfrm>
          <a:prstGeom prst="line">
            <a:avLst/>
          </a:prstGeom>
          <a:noFill/>
          <a:ln w="12700">
            <a:solidFill>
              <a:schemeClr val="tx1"/>
            </a:solidFill>
            <a:round/>
            <a:headEnd/>
            <a:tailEnd/>
          </a:ln>
        </p:spPr>
        <p:txBody>
          <a:bodyPr wrap="none" anchor="ctr"/>
          <a:lstStyle/>
          <a:p>
            <a:pPr>
              <a:defRPr/>
            </a:pPr>
            <a:endParaRPr lang="en-US"/>
          </a:p>
        </p:txBody>
      </p:sp>
      <p:sp>
        <p:nvSpPr>
          <p:cNvPr id="269318" name="Text Box 6"/>
          <p:cNvSpPr txBox="1">
            <a:spLocks noChangeArrowheads="1"/>
          </p:cNvSpPr>
          <p:nvPr/>
        </p:nvSpPr>
        <p:spPr bwMode="auto">
          <a:xfrm>
            <a:off x="0" y="6408738"/>
            <a:ext cx="838200" cy="457200"/>
          </a:xfrm>
          <a:prstGeom prst="rect">
            <a:avLst/>
          </a:prstGeom>
          <a:solidFill>
            <a:schemeClr val="hlink"/>
          </a:solidFill>
          <a:ln w="9525">
            <a:solidFill>
              <a:schemeClr val="hlink"/>
            </a:solidFill>
            <a:miter lim="800000"/>
            <a:headEnd/>
            <a:tailEnd/>
          </a:ln>
          <a:effectLst/>
        </p:spPr>
        <p:txBody>
          <a:bodyPr anchor="ctr"/>
          <a:lstStyle/>
          <a:p>
            <a:pPr>
              <a:spcBef>
                <a:spcPct val="50000"/>
              </a:spcBef>
              <a:defRPr/>
            </a:pPr>
            <a:fld id="{08951588-E411-436C-9452-6A34C715D7F1}" type="slidenum">
              <a:rPr lang="en-US" sz="1400"/>
              <a:pPr>
                <a:spcBef>
                  <a:spcPct val="50000"/>
                </a:spcBef>
                <a:defRPr/>
              </a:pPr>
              <a:t>‹#›</a:t>
            </a:fld>
            <a:endParaRPr lang="en-US" sz="800"/>
          </a:p>
        </p:txBody>
      </p:sp>
      <p:sp>
        <p:nvSpPr>
          <p:cNvPr id="269319" name="Line 7"/>
          <p:cNvSpPr>
            <a:spLocks noChangeShapeType="1"/>
          </p:cNvSpPr>
          <p:nvPr/>
        </p:nvSpPr>
        <p:spPr bwMode="auto">
          <a:xfrm>
            <a:off x="838200" y="0"/>
            <a:ext cx="0" cy="6858000"/>
          </a:xfrm>
          <a:prstGeom prst="line">
            <a:avLst/>
          </a:prstGeom>
          <a:noFill/>
          <a:ln w="57150">
            <a:solidFill>
              <a:schemeClr val="hlink"/>
            </a:solidFill>
            <a:round/>
            <a:headEnd/>
            <a:tailEnd/>
          </a:ln>
          <a:effectLst/>
        </p:spPr>
        <p:txBody>
          <a:bodyPr/>
          <a:lstStyle/>
          <a:p>
            <a:pPr>
              <a:defRPr/>
            </a:pPr>
            <a:endParaRPr lang="en-US"/>
          </a:p>
        </p:txBody>
      </p:sp>
      <p:pic>
        <p:nvPicPr>
          <p:cNvPr id="1031" name="Picture 8" descr="Tobacco Free Europe">
            <a:hlinkClick r:id="rId13"/>
          </p:cNvPr>
          <p:cNvPicPr>
            <a:picLocks noChangeAspect="1" noChangeArrowheads="1"/>
          </p:cNvPicPr>
          <p:nvPr/>
        </p:nvPicPr>
        <p:blipFill>
          <a:blip r:embed="rId14" cstate="print"/>
          <a:srcRect/>
          <a:stretch>
            <a:fillRect/>
          </a:stretch>
        </p:blipFill>
        <p:spPr bwMode="auto">
          <a:xfrm>
            <a:off x="0" y="1588"/>
            <a:ext cx="806450" cy="571500"/>
          </a:xfrm>
          <a:prstGeom prst="rect">
            <a:avLst/>
          </a:prstGeom>
          <a:noFill/>
          <a:ln w="9525">
            <a:noFill/>
            <a:miter lim="800000"/>
            <a:headEnd/>
            <a:tailEnd/>
          </a:ln>
        </p:spPr>
      </p:pic>
      <p:pic>
        <p:nvPicPr>
          <p:cNvPr id="1032" name="Picture 5" descr="logo_EUsanté_SFP_11"/>
          <p:cNvPicPr>
            <a:picLocks noChangeAspect="1" noChangeArrowheads="1"/>
          </p:cNvPicPr>
          <p:nvPr/>
        </p:nvPicPr>
        <p:blipFill>
          <a:blip r:embed="rId15" cstate="print"/>
          <a:srcRect/>
          <a:stretch>
            <a:fillRect/>
          </a:stretch>
        </p:blipFill>
        <p:spPr bwMode="auto">
          <a:xfrm>
            <a:off x="8164513" y="1588"/>
            <a:ext cx="979487" cy="7191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2pPr>
      <a:lvl3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3pPr>
      <a:lvl4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4pPr>
      <a:lvl5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5pPr>
      <a:lvl6pPr marL="457200" algn="l" rtl="0" fontAlgn="base">
        <a:spcBef>
          <a:spcPct val="0"/>
        </a:spcBef>
        <a:spcAft>
          <a:spcPct val="0"/>
        </a:spcAft>
        <a:defRPr sz="2000" b="1">
          <a:solidFill>
            <a:schemeClr val="tx1"/>
          </a:solidFill>
          <a:latin typeface="Tahoma" pitchFamily="34" charset="0"/>
          <a:ea typeface="ＭＳ Ｐゴシック" pitchFamily="34" charset="-128"/>
        </a:defRPr>
      </a:lvl6pPr>
      <a:lvl7pPr marL="914400" algn="l" rtl="0" fontAlgn="base">
        <a:spcBef>
          <a:spcPct val="0"/>
        </a:spcBef>
        <a:spcAft>
          <a:spcPct val="0"/>
        </a:spcAft>
        <a:defRPr sz="2000" b="1">
          <a:solidFill>
            <a:schemeClr val="tx1"/>
          </a:solidFill>
          <a:latin typeface="Tahoma" pitchFamily="34" charset="0"/>
          <a:ea typeface="ＭＳ Ｐゴシック" pitchFamily="34" charset="-128"/>
        </a:defRPr>
      </a:lvl7pPr>
      <a:lvl8pPr marL="1371600" algn="l" rtl="0" fontAlgn="base">
        <a:spcBef>
          <a:spcPct val="0"/>
        </a:spcBef>
        <a:spcAft>
          <a:spcPct val="0"/>
        </a:spcAft>
        <a:defRPr sz="2000" b="1">
          <a:solidFill>
            <a:schemeClr val="tx1"/>
          </a:solidFill>
          <a:latin typeface="Tahoma" pitchFamily="34" charset="0"/>
          <a:ea typeface="ＭＳ Ｐゴシック" pitchFamily="34" charset="-128"/>
        </a:defRPr>
      </a:lvl8pPr>
      <a:lvl9pPr marL="1828800" algn="l" rtl="0" fontAlgn="base">
        <a:spcBef>
          <a:spcPct val="0"/>
        </a:spcBef>
        <a:spcAft>
          <a:spcPct val="0"/>
        </a:spcAft>
        <a:defRPr sz="2000" b="1">
          <a:solidFill>
            <a:schemeClr val="tx1"/>
          </a:solidFill>
          <a:latin typeface="Tahoma" pitchFamily="34" charset="0"/>
          <a:ea typeface="ＭＳ Ｐゴシック" pitchFamily="34" charset="-128"/>
        </a:defRPr>
      </a:lvl9pPr>
    </p:titleStyle>
    <p:bodyStyle>
      <a:lvl1pPr marL="228600" indent="-228600" algn="l" rtl="0" eaLnBrk="0" fontAlgn="base" hangingPunct="0">
        <a:spcBef>
          <a:spcPct val="20000"/>
        </a:spcBef>
        <a:spcAft>
          <a:spcPct val="0"/>
        </a:spcAft>
        <a:buClr>
          <a:schemeClr val="hlink"/>
        </a:buClr>
        <a:buFont typeface="Wingdings" pitchFamily="2" charset="2"/>
        <a:buChar char="q"/>
        <a:defRPr sz="1900">
          <a:solidFill>
            <a:schemeClr val="bg2"/>
          </a:solidFill>
          <a:latin typeface="+mn-lt"/>
          <a:ea typeface="+mn-ea"/>
          <a:cs typeface="+mn-cs"/>
        </a:defRPr>
      </a:lvl1pPr>
      <a:lvl2pPr marL="628650" indent="-171450" algn="l" rtl="0" eaLnBrk="0" fontAlgn="base" hangingPunct="0">
        <a:spcBef>
          <a:spcPct val="20000"/>
        </a:spcBef>
        <a:spcAft>
          <a:spcPct val="0"/>
        </a:spcAft>
        <a:buClr>
          <a:schemeClr val="hlink"/>
        </a:buClr>
        <a:buChar char="–"/>
        <a:defRPr sz="1900">
          <a:solidFill>
            <a:schemeClr val="bg2"/>
          </a:solidFill>
          <a:latin typeface="+mn-lt"/>
          <a:ea typeface="+mn-ea"/>
        </a:defRPr>
      </a:lvl2pPr>
      <a:lvl3pPr marL="1085850" indent="-171450" algn="l" rtl="0" eaLnBrk="0" fontAlgn="base" hangingPunct="0">
        <a:spcBef>
          <a:spcPct val="20000"/>
        </a:spcBef>
        <a:spcAft>
          <a:spcPct val="0"/>
        </a:spcAft>
        <a:buClr>
          <a:schemeClr val="hlink"/>
        </a:buClr>
        <a:buFont typeface="Wingdings" pitchFamily="2" charset="2"/>
        <a:buChar char="§"/>
        <a:defRPr sz="1900">
          <a:solidFill>
            <a:schemeClr val="bg2"/>
          </a:solidFill>
          <a:latin typeface="+mn-lt"/>
          <a:ea typeface="+mn-ea"/>
        </a:defRPr>
      </a:lvl3pPr>
      <a:lvl4pPr marL="1543050" indent="-171450" algn="l" rtl="0" eaLnBrk="0" fontAlgn="base" hangingPunct="0">
        <a:spcBef>
          <a:spcPct val="20000"/>
        </a:spcBef>
        <a:spcAft>
          <a:spcPct val="0"/>
        </a:spcAft>
        <a:buClr>
          <a:schemeClr val="hlink"/>
        </a:buClr>
        <a:buChar char="•"/>
        <a:defRPr sz="1900">
          <a:solidFill>
            <a:schemeClr val="bg2"/>
          </a:solidFill>
          <a:latin typeface="+mn-lt"/>
          <a:ea typeface="+mn-ea"/>
        </a:defRPr>
      </a:lvl4pPr>
      <a:lvl5pPr marL="2000250" indent="-171450" algn="l" rtl="0" eaLnBrk="0" fontAlgn="base" hangingPunct="0">
        <a:spcBef>
          <a:spcPct val="20000"/>
        </a:spcBef>
        <a:spcAft>
          <a:spcPct val="0"/>
        </a:spcAft>
        <a:buClr>
          <a:schemeClr val="hlink"/>
        </a:buClr>
        <a:buChar char="»"/>
        <a:defRPr sz="1900">
          <a:solidFill>
            <a:schemeClr val="bg2"/>
          </a:solidFill>
          <a:latin typeface="+mn-lt"/>
          <a:ea typeface="+mn-ea"/>
        </a:defRPr>
      </a:lvl5pPr>
      <a:lvl6pPr marL="2457450" indent="-171450" algn="l" rtl="0" fontAlgn="base">
        <a:spcBef>
          <a:spcPct val="20000"/>
        </a:spcBef>
        <a:spcAft>
          <a:spcPct val="0"/>
        </a:spcAft>
        <a:buClr>
          <a:schemeClr val="hlink"/>
        </a:buClr>
        <a:buChar char="»"/>
        <a:defRPr sz="1900">
          <a:solidFill>
            <a:schemeClr val="bg2"/>
          </a:solidFill>
          <a:latin typeface="+mn-lt"/>
          <a:ea typeface="+mn-ea"/>
        </a:defRPr>
      </a:lvl6pPr>
      <a:lvl7pPr marL="2914650" indent="-171450" algn="l" rtl="0" fontAlgn="base">
        <a:spcBef>
          <a:spcPct val="20000"/>
        </a:spcBef>
        <a:spcAft>
          <a:spcPct val="0"/>
        </a:spcAft>
        <a:buClr>
          <a:schemeClr val="hlink"/>
        </a:buClr>
        <a:buChar char="»"/>
        <a:defRPr sz="1900">
          <a:solidFill>
            <a:schemeClr val="bg2"/>
          </a:solidFill>
          <a:latin typeface="+mn-lt"/>
          <a:ea typeface="+mn-ea"/>
        </a:defRPr>
      </a:lvl7pPr>
      <a:lvl8pPr marL="3371850" indent="-171450" algn="l" rtl="0" fontAlgn="base">
        <a:spcBef>
          <a:spcPct val="20000"/>
        </a:spcBef>
        <a:spcAft>
          <a:spcPct val="0"/>
        </a:spcAft>
        <a:buClr>
          <a:schemeClr val="hlink"/>
        </a:buClr>
        <a:buChar char="»"/>
        <a:defRPr sz="1900">
          <a:solidFill>
            <a:schemeClr val="bg2"/>
          </a:solidFill>
          <a:latin typeface="+mn-lt"/>
          <a:ea typeface="+mn-ea"/>
        </a:defRPr>
      </a:lvl8pPr>
      <a:lvl9pPr marL="3829050" indent="-171450" algn="l" rtl="0" fontAlgn="base">
        <a:spcBef>
          <a:spcPct val="20000"/>
        </a:spcBef>
        <a:spcAft>
          <a:spcPct val="0"/>
        </a:spcAft>
        <a:buClr>
          <a:schemeClr val="hlink"/>
        </a:buClr>
        <a:buChar char="»"/>
        <a:defRPr sz="19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bwMode="auto">
          <a:xfrm>
            <a:off x="860425" y="1588"/>
            <a:ext cx="6813550" cy="719137"/>
          </a:xfrm>
          <a:prstGeom prst="rect">
            <a:avLst/>
          </a:prstGeom>
          <a:gradFill rotWithShape="1">
            <a:gsLst>
              <a:gs pos="0">
                <a:schemeClr val="tx2"/>
              </a:gs>
              <a:gs pos="100000">
                <a:schemeClr val="tx2">
                  <a:gamma/>
                  <a:shade val="0"/>
                  <a:invGamma/>
                  <a:alpha val="0"/>
                </a:schemeClr>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AutoShape 4"/>
          <p:cNvSpPr>
            <a:spLocks noGrp="1" noChangeArrowheads="1"/>
          </p:cNvSpPr>
          <p:nvPr>
            <p:ph type="body" idx="1"/>
          </p:nvPr>
        </p:nvSpPr>
        <p:spPr bwMode="auto">
          <a:xfrm>
            <a:off x="1600200" y="1371600"/>
            <a:ext cx="6858000" cy="4724400"/>
          </a:xfrm>
          <a:prstGeom prst="roundRect">
            <a:avLst>
              <a:gd name="adj" fmla="val 10315"/>
            </a:avLst>
          </a:prstGeom>
          <a:noFill/>
          <a:ln w="19050">
            <a:solidFill>
              <a:schemeClr val="tx2"/>
            </a:solidFill>
            <a:round/>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74437" name="Line 5"/>
          <p:cNvSpPr>
            <a:spLocks noChangeShapeType="1"/>
          </p:cNvSpPr>
          <p:nvPr/>
        </p:nvSpPr>
        <p:spPr bwMode="auto">
          <a:xfrm>
            <a:off x="806450" y="838200"/>
            <a:ext cx="8337550" cy="0"/>
          </a:xfrm>
          <a:prstGeom prst="line">
            <a:avLst/>
          </a:prstGeom>
          <a:noFill/>
          <a:ln w="12700">
            <a:solidFill>
              <a:schemeClr val="tx1"/>
            </a:solidFill>
            <a:round/>
            <a:headEnd/>
            <a:tailEnd/>
          </a:ln>
        </p:spPr>
        <p:txBody>
          <a:bodyPr wrap="none" anchor="ctr"/>
          <a:lstStyle/>
          <a:p>
            <a:pPr>
              <a:defRPr/>
            </a:pPr>
            <a:endParaRPr lang="en-US"/>
          </a:p>
        </p:txBody>
      </p:sp>
      <p:sp>
        <p:nvSpPr>
          <p:cNvPr id="274438" name="Text Box 6"/>
          <p:cNvSpPr txBox="1">
            <a:spLocks noChangeArrowheads="1"/>
          </p:cNvSpPr>
          <p:nvPr/>
        </p:nvSpPr>
        <p:spPr bwMode="auto">
          <a:xfrm>
            <a:off x="0" y="6408738"/>
            <a:ext cx="838200" cy="457200"/>
          </a:xfrm>
          <a:prstGeom prst="rect">
            <a:avLst/>
          </a:prstGeom>
          <a:solidFill>
            <a:schemeClr val="accent1"/>
          </a:solidFill>
          <a:ln w="9525">
            <a:solidFill>
              <a:schemeClr val="accent1"/>
            </a:solidFill>
            <a:miter lim="800000"/>
            <a:headEnd/>
            <a:tailEnd/>
          </a:ln>
          <a:effectLst/>
        </p:spPr>
        <p:txBody>
          <a:bodyPr anchor="ctr"/>
          <a:lstStyle/>
          <a:p>
            <a:pPr>
              <a:spcBef>
                <a:spcPct val="50000"/>
              </a:spcBef>
              <a:defRPr/>
            </a:pPr>
            <a:fld id="{053C5875-6447-465A-9FF3-222D5817D19C}" type="slidenum">
              <a:rPr lang="en-US" sz="1400"/>
              <a:pPr>
                <a:spcBef>
                  <a:spcPct val="50000"/>
                </a:spcBef>
                <a:defRPr/>
              </a:pPr>
              <a:t>‹#›</a:t>
            </a:fld>
            <a:endParaRPr lang="en-US" sz="800"/>
          </a:p>
        </p:txBody>
      </p:sp>
      <p:sp>
        <p:nvSpPr>
          <p:cNvPr id="274439" name="Line 7"/>
          <p:cNvSpPr>
            <a:spLocks noChangeShapeType="1"/>
          </p:cNvSpPr>
          <p:nvPr/>
        </p:nvSpPr>
        <p:spPr bwMode="auto">
          <a:xfrm>
            <a:off x="838200" y="0"/>
            <a:ext cx="0" cy="6858000"/>
          </a:xfrm>
          <a:prstGeom prst="line">
            <a:avLst/>
          </a:prstGeom>
          <a:noFill/>
          <a:ln w="57150">
            <a:solidFill>
              <a:schemeClr val="accent1"/>
            </a:solidFill>
            <a:round/>
            <a:headEnd/>
            <a:tailEnd/>
          </a:ln>
          <a:effectLst/>
        </p:spPr>
        <p:txBody>
          <a:bodyPr/>
          <a:lstStyle/>
          <a:p>
            <a:pPr>
              <a:defRPr/>
            </a:pPr>
            <a:endParaRPr lang="en-US"/>
          </a:p>
        </p:txBody>
      </p:sp>
      <p:sp>
        <p:nvSpPr>
          <p:cNvPr id="274441"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E0AB83B7-A47F-4B44-AA9F-F005BF2E772F}" type="slidenum">
              <a:rPr lang="en-US"/>
              <a:pPr>
                <a:defRPr/>
              </a:pPr>
              <a:t>‹#›</a:t>
            </a:fld>
            <a:endParaRPr lang="en-US"/>
          </a:p>
        </p:txBody>
      </p:sp>
      <p:pic>
        <p:nvPicPr>
          <p:cNvPr id="2056" name="Picture 9" descr="Tobacco Free Europe">
            <a:hlinkClick r:id="rId13"/>
          </p:cNvPr>
          <p:cNvPicPr>
            <a:picLocks noChangeAspect="1" noChangeArrowheads="1"/>
          </p:cNvPicPr>
          <p:nvPr/>
        </p:nvPicPr>
        <p:blipFill>
          <a:blip r:embed="rId14" cstate="print"/>
          <a:srcRect/>
          <a:stretch>
            <a:fillRect/>
          </a:stretch>
        </p:blipFill>
        <p:spPr bwMode="auto">
          <a:xfrm>
            <a:off x="0" y="1588"/>
            <a:ext cx="806450" cy="571500"/>
          </a:xfrm>
          <a:prstGeom prst="rect">
            <a:avLst/>
          </a:prstGeom>
          <a:noFill/>
          <a:ln w="9525">
            <a:noFill/>
            <a:miter lim="800000"/>
            <a:headEnd/>
            <a:tailEnd/>
          </a:ln>
        </p:spPr>
      </p:pic>
      <p:pic>
        <p:nvPicPr>
          <p:cNvPr id="2057" name="Picture 5" descr="logo_EUsanté_SFP_11"/>
          <p:cNvPicPr>
            <a:picLocks noChangeAspect="1" noChangeArrowheads="1"/>
          </p:cNvPicPr>
          <p:nvPr/>
        </p:nvPicPr>
        <p:blipFill>
          <a:blip r:embed="rId15" cstate="print"/>
          <a:srcRect/>
          <a:stretch>
            <a:fillRect/>
          </a:stretch>
        </p:blipFill>
        <p:spPr bwMode="auto">
          <a:xfrm>
            <a:off x="8164513" y="1588"/>
            <a:ext cx="979487" cy="7191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2pPr>
      <a:lvl3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3pPr>
      <a:lvl4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4pPr>
      <a:lvl5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5pPr>
      <a:lvl6pPr marL="457200" algn="l" rtl="0" fontAlgn="base">
        <a:spcBef>
          <a:spcPct val="0"/>
        </a:spcBef>
        <a:spcAft>
          <a:spcPct val="0"/>
        </a:spcAft>
        <a:defRPr sz="2000" b="1">
          <a:solidFill>
            <a:schemeClr val="tx1"/>
          </a:solidFill>
          <a:latin typeface="Tahoma" pitchFamily="34" charset="0"/>
          <a:ea typeface="ＭＳ Ｐゴシック" pitchFamily="34" charset="-128"/>
        </a:defRPr>
      </a:lvl6pPr>
      <a:lvl7pPr marL="914400" algn="l" rtl="0" fontAlgn="base">
        <a:spcBef>
          <a:spcPct val="0"/>
        </a:spcBef>
        <a:spcAft>
          <a:spcPct val="0"/>
        </a:spcAft>
        <a:defRPr sz="2000" b="1">
          <a:solidFill>
            <a:schemeClr val="tx1"/>
          </a:solidFill>
          <a:latin typeface="Tahoma" pitchFamily="34" charset="0"/>
          <a:ea typeface="ＭＳ Ｐゴシック" pitchFamily="34" charset="-128"/>
        </a:defRPr>
      </a:lvl7pPr>
      <a:lvl8pPr marL="1371600" algn="l" rtl="0" fontAlgn="base">
        <a:spcBef>
          <a:spcPct val="0"/>
        </a:spcBef>
        <a:spcAft>
          <a:spcPct val="0"/>
        </a:spcAft>
        <a:defRPr sz="2000" b="1">
          <a:solidFill>
            <a:schemeClr val="tx1"/>
          </a:solidFill>
          <a:latin typeface="Tahoma" pitchFamily="34" charset="0"/>
          <a:ea typeface="ＭＳ Ｐゴシック" pitchFamily="34" charset="-128"/>
        </a:defRPr>
      </a:lvl8pPr>
      <a:lvl9pPr marL="1828800" algn="l" rtl="0" fontAlgn="base">
        <a:spcBef>
          <a:spcPct val="0"/>
        </a:spcBef>
        <a:spcAft>
          <a:spcPct val="0"/>
        </a:spcAft>
        <a:defRPr sz="2000" b="1">
          <a:solidFill>
            <a:schemeClr val="tx1"/>
          </a:solidFill>
          <a:latin typeface="Tahoma" pitchFamily="34" charset="0"/>
          <a:ea typeface="ＭＳ Ｐゴシック" pitchFamily="34" charset="-128"/>
        </a:defRPr>
      </a:lvl9pPr>
    </p:titleStyle>
    <p:bodyStyle>
      <a:lvl1pPr marL="228600" indent="-228600" algn="l" rtl="0" eaLnBrk="0" fontAlgn="base" hangingPunct="0">
        <a:spcBef>
          <a:spcPct val="20000"/>
        </a:spcBef>
        <a:spcAft>
          <a:spcPct val="0"/>
        </a:spcAft>
        <a:buClr>
          <a:schemeClr val="tx2"/>
        </a:buClr>
        <a:buFont typeface="Wingdings" pitchFamily="2" charset="2"/>
        <a:buChar char="q"/>
        <a:defRPr sz="1900">
          <a:solidFill>
            <a:schemeClr val="bg2"/>
          </a:solidFill>
          <a:latin typeface="+mn-lt"/>
          <a:ea typeface="+mn-ea"/>
          <a:cs typeface="+mn-cs"/>
        </a:defRPr>
      </a:lvl1pPr>
      <a:lvl2pPr marL="628650" indent="-171450" algn="l" rtl="0" eaLnBrk="0" fontAlgn="base" hangingPunct="0">
        <a:spcBef>
          <a:spcPct val="20000"/>
        </a:spcBef>
        <a:spcAft>
          <a:spcPct val="0"/>
        </a:spcAft>
        <a:buClr>
          <a:schemeClr val="tx2"/>
        </a:buClr>
        <a:buChar char="–"/>
        <a:defRPr sz="1900">
          <a:solidFill>
            <a:schemeClr val="bg2"/>
          </a:solidFill>
          <a:latin typeface="+mn-lt"/>
          <a:ea typeface="+mn-ea"/>
        </a:defRPr>
      </a:lvl2pPr>
      <a:lvl3pPr marL="1085850" indent="-171450" algn="l" rtl="0" eaLnBrk="0" fontAlgn="base" hangingPunct="0">
        <a:spcBef>
          <a:spcPct val="20000"/>
        </a:spcBef>
        <a:spcAft>
          <a:spcPct val="0"/>
        </a:spcAft>
        <a:buClr>
          <a:schemeClr val="tx2"/>
        </a:buClr>
        <a:buFont typeface="Wingdings" pitchFamily="2" charset="2"/>
        <a:buChar char="§"/>
        <a:defRPr sz="1900">
          <a:solidFill>
            <a:schemeClr val="bg2"/>
          </a:solidFill>
          <a:latin typeface="+mn-lt"/>
          <a:ea typeface="+mn-ea"/>
        </a:defRPr>
      </a:lvl3pPr>
      <a:lvl4pPr marL="1543050" indent="-171450" algn="l" rtl="0" eaLnBrk="0" fontAlgn="base" hangingPunct="0">
        <a:spcBef>
          <a:spcPct val="20000"/>
        </a:spcBef>
        <a:spcAft>
          <a:spcPct val="0"/>
        </a:spcAft>
        <a:buClr>
          <a:schemeClr val="tx2"/>
        </a:buClr>
        <a:buChar char="•"/>
        <a:defRPr sz="1900">
          <a:solidFill>
            <a:schemeClr val="bg2"/>
          </a:solidFill>
          <a:latin typeface="+mn-lt"/>
          <a:ea typeface="+mn-ea"/>
        </a:defRPr>
      </a:lvl4pPr>
      <a:lvl5pPr marL="2000250" indent="-171450" algn="l" rtl="0" eaLnBrk="0" fontAlgn="base" hangingPunct="0">
        <a:spcBef>
          <a:spcPct val="20000"/>
        </a:spcBef>
        <a:spcAft>
          <a:spcPct val="0"/>
        </a:spcAft>
        <a:buClr>
          <a:schemeClr val="tx2"/>
        </a:buClr>
        <a:buChar char="»"/>
        <a:defRPr sz="1900">
          <a:solidFill>
            <a:schemeClr val="bg2"/>
          </a:solidFill>
          <a:latin typeface="+mn-lt"/>
          <a:ea typeface="+mn-ea"/>
        </a:defRPr>
      </a:lvl5pPr>
      <a:lvl6pPr marL="2457450" indent="-171450" algn="l" rtl="0" fontAlgn="base">
        <a:spcBef>
          <a:spcPct val="20000"/>
        </a:spcBef>
        <a:spcAft>
          <a:spcPct val="0"/>
        </a:spcAft>
        <a:buClr>
          <a:schemeClr val="tx2"/>
        </a:buClr>
        <a:buChar char="»"/>
        <a:defRPr sz="1900">
          <a:solidFill>
            <a:schemeClr val="bg2"/>
          </a:solidFill>
          <a:latin typeface="+mn-lt"/>
          <a:ea typeface="+mn-ea"/>
        </a:defRPr>
      </a:lvl6pPr>
      <a:lvl7pPr marL="2914650" indent="-171450" algn="l" rtl="0" fontAlgn="base">
        <a:spcBef>
          <a:spcPct val="20000"/>
        </a:spcBef>
        <a:spcAft>
          <a:spcPct val="0"/>
        </a:spcAft>
        <a:buClr>
          <a:schemeClr val="tx2"/>
        </a:buClr>
        <a:buChar char="»"/>
        <a:defRPr sz="1900">
          <a:solidFill>
            <a:schemeClr val="bg2"/>
          </a:solidFill>
          <a:latin typeface="+mn-lt"/>
          <a:ea typeface="+mn-ea"/>
        </a:defRPr>
      </a:lvl7pPr>
      <a:lvl8pPr marL="3371850" indent="-171450" algn="l" rtl="0" fontAlgn="base">
        <a:spcBef>
          <a:spcPct val="20000"/>
        </a:spcBef>
        <a:spcAft>
          <a:spcPct val="0"/>
        </a:spcAft>
        <a:buClr>
          <a:schemeClr val="tx2"/>
        </a:buClr>
        <a:buChar char="»"/>
        <a:defRPr sz="1900">
          <a:solidFill>
            <a:schemeClr val="bg2"/>
          </a:solidFill>
          <a:latin typeface="+mn-lt"/>
          <a:ea typeface="+mn-ea"/>
        </a:defRPr>
      </a:lvl8pPr>
      <a:lvl9pPr marL="3829050" indent="-171450" algn="l" rtl="0" fontAlgn="base">
        <a:spcBef>
          <a:spcPct val="20000"/>
        </a:spcBef>
        <a:spcAft>
          <a:spcPct val="0"/>
        </a:spcAft>
        <a:buClr>
          <a:schemeClr val="tx2"/>
        </a:buClr>
        <a:buChar char="»"/>
        <a:defRPr sz="19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bwMode="auto">
          <a:xfrm>
            <a:off x="860425" y="-3175"/>
            <a:ext cx="6813550" cy="719138"/>
          </a:xfrm>
          <a:prstGeom prst="rect">
            <a:avLst/>
          </a:prstGeom>
          <a:gradFill rotWithShape="1">
            <a:gsLst>
              <a:gs pos="0">
                <a:schemeClr val="accent2"/>
              </a:gs>
              <a:gs pos="100000">
                <a:schemeClr val="accent2">
                  <a:gamma/>
                  <a:shade val="0"/>
                  <a:invGamma/>
                  <a:alpha val="0"/>
                </a:schemeClr>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AutoShape 4"/>
          <p:cNvSpPr>
            <a:spLocks noGrp="1" noChangeArrowheads="1"/>
          </p:cNvSpPr>
          <p:nvPr>
            <p:ph type="body" idx="1"/>
          </p:nvPr>
        </p:nvSpPr>
        <p:spPr bwMode="auto">
          <a:xfrm>
            <a:off x="1600200" y="1371600"/>
            <a:ext cx="6858000" cy="4724400"/>
          </a:xfrm>
          <a:prstGeom prst="roundRect">
            <a:avLst>
              <a:gd name="adj" fmla="val 10315"/>
            </a:avLst>
          </a:prstGeom>
          <a:noFill/>
          <a:ln w="19050">
            <a:solidFill>
              <a:schemeClr val="accent2"/>
            </a:solidFill>
            <a:round/>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71366" name="Text Box 6"/>
          <p:cNvSpPr txBox="1">
            <a:spLocks noChangeArrowheads="1"/>
          </p:cNvSpPr>
          <p:nvPr/>
        </p:nvSpPr>
        <p:spPr bwMode="auto">
          <a:xfrm>
            <a:off x="0" y="6400800"/>
            <a:ext cx="838200" cy="457200"/>
          </a:xfrm>
          <a:prstGeom prst="rect">
            <a:avLst/>
          </a:prstGeom>
          <a:solidFill>
            <a:schemeClr val="accent2"/>
          </a:solidFill>
          <a:ln w="9525">
            <a:solidFill>
              <a:schemeClr val="accent2"/>
            </a:solidFill>
            <a:miter lim="800000"/>
            <a:headEnd/>
            <a:tailEnd/>
          </a:ln>
          <a:effectLst/>
        </p:spPr>
        <p:txBody>
          <a:bodyPr anchor="ctr"/>
          <a:lstStyle/>
          <a:p>
            <a:pPr>
              <a:spcBef>
                <a:spcPct val="50000"/>
              </a:spcBef>
              <a:defRPr/>
            </a:pPr>
            <a:fld id="{AB810DEB-FD43-47DF-8080-7E98C49BC5C1}" type="slidenum">
              <a:rPr lang="en-US" sz="1400"/>
              <a:pPr>
                <a:spcBef>
                  <a:spcPct val="50000"/>
                </a:spcBef>
                <a:defRPr/>
              </a:pPr>
              <a:t>‹#›</a:t>
            </a:fld>
            <a:endParaRPr lang="en-US" sz="800"/>
          </a:p>
        </p:txBody>
      </p:sp>
      <p:sp>
        <p:nvSpPr>
          <p:cNvPr id="271367" name="Line 7"/>
          <p:cNvSpPr>
            <a:spLocks noChangeShapeType="1"/>
          </p:cNvSpPr>
          <p:nvPr/>
        </p:nvSpPr>
        <p:spPr bwMode="auto">
          <a:xfrm>
            <a:off x="838200" y="0"/>
            <a:ext cx="0" cy="6858000"/>
          </a:xfrm>
          <a:prstGeom prst="line">
            <a:avLst/>
          </a:prstGeom>
          <a:noFill/>
          <a:ln w="57150">
            <a:solidFill>
              <a:schemeClr val="accent2"/>
            </a:solidFill>
            <a:round/>
            <a:headEnd/>
            <a:tailEnd/>
          </a:ln>
          <a:effectLst/>
        </p:spPr>
        <p:txBody>
          <a:bodyPr/>
          <a:lstStyle/>
          <a:p>
            <a:pPr>
              <a:defRPr/>
            </a:pPr>
            <a:endParaRPr lang="en-US"/>
          </a:p>
        </p:txBody>
      </p:sp>
      <p:pic>
        <p:nvPicPr>
          <p:cNvPr id="3078" name="Picture 7" descr="Tobacco Free Europe">
            <a:hlinkClick r:id="rId13"/>
          </p:cNvPr>
          <p:cNvPicPr>
            <a:picLocks noChangeAspect="1" noChangeArrowheads="1"/>
          </p:cNvPicPr>
          <p:nvPr/>
        </p:nvPicPr>
        <p:blipFill>
          <a:blip r:embed="rId14" cstate="print"/>
          <a:srcRect/>
          <a:stretch>
            <a:fillRect/>
          </a:stretch>
        </p:blipFill>
        <p:spPr bwMode="auto">
          <a:xfrm>
            <a:off x="0" y="1588"/>
            <a:ext cx="806450" cy="571500"/>
          </a:xfrm>
          <a:prstGeom prst="rect">
            <a:avLst/>
          </a:prstGeom>
          <a:noFill/>
          <a:ln w="9525">
            <a:noFill/>
            <a:miter lim="800000"/>
            <a:headEnd/>
            <a:tailEnd/>
          </a:ln>
        </p:spPr>
      </p:pic>
      <p:pic>
        <p:nvPicPr>
          <p:cNvPr id="3079" name="Picture 5" descr="logo_EUsanté_SFP_11"/>
          <p:cNvPicPr>
            <a:picLocks noChangeAspect="1" noChangeArrowheads="1"/>
          </p:cNvPicPr>
          <p:nvPr/>
        </p:nvPicPr>
        <p:blipFill>
          <a:blip r:embed="rId15" cstate="print"/>
          <a:srcRect/>
          <a:stretch>
            <a:fillRect/>
          </a:stretch>
        </p:blipFill>
        <p:spPr bwMode="auto">
          <a:xfrm>
            <a:off x="8164513" y="1588"/>
            <a:ext cx="979487" cy="7191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2pPr>
      <a:lvl3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3pPr>
      <a:lvl4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4pPr>
      <a:lvl5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5pPr>
      <a:lvl6pPr marL="457200" algn="l" rtl="0" fontAlgn="base">
        <a:spcBef>
          <a:spcPct val="0"/>
        </a:spcBef>
        <a:spcAft>
          <a:spcPct val="0"/>
        </a:spcAft>
        <a:defRPr sz="2000" b="1">
          <a:solidFill>
            <a:schemeClr val="tx1"/>
          </a:solidFill>
          <a:latin typeface="Tahoma" pitchFamily="34" charset="0"/>
          <a:ea typeface="ＭＳ Ｐゴシック" pitchFamily="34" charset="-128"/>
        </a:defRPr>
      </a:lvl6pPr>
      <a:lvl7pPr marL="914400" algn="l" rtl="0" fontAlgn="base">
        <a:spcBef>
          <a:spcPct val="0"/>
        </a:spcBef>
        <a:spcAft>
          <a:spcPct val="0"/>
        </a:spcAft>
        <a:defRPr sz="2000" b="1">
          <a:solidFill>
            <a:schemeClr val="tx1"/>
          </a:solidFill>
          <a:latin typeface="Tahoma" pitchFamily="34" charset="0"/>
          <a:ea typeface="ＭＳ Ｐゴシック" pitchFamily="34" charset="-128"/>
        </a:defRPr>
      </a:lvl7pPr>
      <a:lvl8pPr marL="1371600" algn="l" rtl="0" fontAlgn="base">
        <a:spcBef>
          <a:spcPct val="0"/>
        </a:spcBef>
        <a:spcAft>
          <a:spcPct val="0"/>
        </a:spcAft>
        <a:defRPr sz="2000" b="1">
          <a:solidFill>
            <a:schemeClr val="tx1"/>
          </a:solidFill>
          <a:latin typeface="Tahoma" pitchFamily="34" charset="0"/>
          <a:ea typeface="ＭＳ Ｐゴシック" pitchFamily="34" charset="-128"/>
        </a:defRPr>
      </a:lvl8pPr>
      <a:lvl9pPr marL="1828800" algn="l" rtl="0" fontAlgn="base">
        <a:spcBef>
          <a:spcPct val="0"/>
        </a:spcBef>
        <a:spcAft>
          <a:spcPct val="0"/>
        </a:spcAft>
        <a:defRPr sz="2000" b="1">
          <a:solidFill>
            <a:schemeClr val="tx1"/>
          </a:solidFill>
          <a:latin typeface="Tahoma" pitchFamily="34" charset="0"/>
          <a:ea typeface="ＭＳ Ｐゴシック" pitchFamily="34" charset="-128"/>
        </a:defRPr>
      </a:lvl9pPr>
    </p:titleStyle>
    <p:bodyStyle>
      <a:lvl1pPr marL="228600" indent="-228600" algn="l" rtl="0" eaLnBrk="0" fontAlgn="base" hangingPunct="0">
        <a:spcBef>
          <a:spcPct val="20000"/>
        </a:spcBef>
        <a:spcAft>
          <a:spcPct val="0"/>
        </a:spcAft>
        <a:buClr>
          <a:schemeClr val="accent2"/>
        </a:buClr>
        <a:buFont typeface="Wingdings" pitchFamily="2" charset="2"/>
        <a:buChar char="q"/>
        <a:defRPr sz="1900">
          <a:solidFill>
            <a:schemeClr val="bg2"/>
          </a:solidFill>
          <a:latin typeface="+mn-lt"/>
          <a:ea typeface="+mn-ea"/>
          <a:cs typeface="+mn-cs"/>
        </a:defRPr>
      </a:lvl1pPr>
      <a:lvl2pPr marL="628650" indent="-171450" algn="l" rtl="0" eaLnBrk="0" fontAlgn="base" hangingPunct="0">
        <a:spcBef>
          <a:spcPct val="20000"/>
        </a:spcBef>
        <a:spcAft>
          <a:spcPct val="0"/>
        </a:spcAft>
        <a:buClr>
          <a:schemeClr val="accent2"/>
        </a:buClr>
        <a:buChar char="–"/>
        <a:defRPr sz="1900">
          <a:solidFill>
            <a:schemeClr val="bg2"/>
          </a:solidFill>
          <a:latin typeface="+mn-lt"/>
          <a:ea typeface="+mn-ea"/>
        </a:defRPr>
      </a:lvl2pPr>
      <a:lvl3pPr marL="1085850" indent="-171450" algn="l" rtl="0" eaLnBrk="0" fontAlgn="base" hangingPunct="0">
        <a:spcBef>
          <a:spcPct val="20000"/>
        </a:spcBef>
        <a:spcAft>
          <a:spcPct val="0"/>
        </a:spcAft>
        <a:buClr>
          <a:schemeClr val="accent2"/>
        </a:buClr>
        <a:buFont typeface="Wingdings" pitchFamily="2" charset="2"/>
        <a:buChar char="§"/>
        <a:defRPr sz="1900">
          <a:solidFill>
            <a:schemeClr val="bg2"/>
          </a:solidFill>
          <a:latin typeface="+mn-lt"/>
          <a:ea typeface="+mn-ea"/>
        </a:defRPr>
      </a:lvl3pPr>
      <a:lvl4pPr marL="1543050" indent="-171450" algn="l" rtl="0" eaLnBrk="0" fontAlgn="base" hangingPunct="0">
        <a:spcBef>
          <a:spcPct val="20000"/>
        </a:spcBef>
        <a:spcAft>
          <a:spcPct val="0"/>
        </a:spcAft>
        <a:buClr>
          <a:schemeClr val="accent2"/>
        </a:buClr>
        <a:buChar char="•"/>
        <a:defRPr sz="1900">
          <a:solidFill>
            <a:schemeClr val="bg2"/>
          </a:solidFill>
          <a:latin typeface="+mn-lt"/>
          <a:ea typeface="+mn-ea"/>
        </a:defRPr>
      </a:lvl4pPr>
      <a:lvl5pPr marL="2000250" indent="-171450" algn="l" rtl="0" eaLnBrk="0" fontAlgn="base" hangingPunct="0">
        <a:spcBef>
          <a:spcPct val="20000"/>
        </a:spcBef>
        <a:spcAft>
          <a:spcPct val="0"/>
        </a:spcAft>
        <a:buClr>
          <a:schemeClr val="accent2"/>
        </a:buClr>
        <a:buChar char="»"/>
        <a:defRPr sz="1900">
          <a:solidFill>
            <a:schemeClr val="bg2"/>
          </a:solidFill>
          <a:latin typeface="+mn-lt"/>
          <a:ea typeface="+mn-ea"/>
        </a:defRPr>
      </a:lvl5pPr>
      <a:lvl6pPr marL="2457450" indent="-171450" algn="l" rtl="0" fontAlgn="base">
        <a:spcBef>
          <a:spcPct val="20000"/>
        </a:spcBef>
        <a:spcAft>
          <a:spcPct val="0"/>
        </a:spcAft>
        <a:buClr>
          <a:schemeClr val="accent2"/>
        </a:buClr>
        <a:buChar char="»"/>
        <a:defRPr sz="1900">
          <a:solidFill>
            <a:schemeClr val="bg2"/>
          </a:solidFill>
          <a:latin typeface="+mn-lt"/>
          <a:ea typeface="+mn-ea"/>
        </a:defRPr>
      </a:lvl6pPr>
      <a:lvl7pPr marL="2914650" indent="-171450" algn="l" rtl="0" fontAlgn="base">
        <a:spcBef>
          <a:spcPct val="20000"/>
        </a:spcBef>
        <a:spcAft>
          <a:spcPct val="0"/>
        </a:spcAft>
        <a:buClr>
          <a:schemeClr val="accent2"/>
        </a:buClr>
        <a:buChar char="»"/>
        <a:defRPr sz="1900">
          <a:solidFill>
            <a:schemeClr val="bg2"/>
          </a:solidFill>
          <a:latin typeface="+mn-lt"/>
          <a:ea typeface="+mn-ea"/>
        </a:defRPr>
      </a:lvl7pPr>
      <a:lvl8pPr marL="3371850" indent="-171450" algn="l" rtl="0" fontAlgn="base">
        <a:spcBef>
          <a:spcPct val="20000"/>
        </a:spcBef>
        <a:spcAft>
          <a:spcPct val="0"/>
        </a:spcAft>
        <a:buClr>
          <a:schemeClr val="accent2"/>
        </a:buClr>
        <a:buChar char="»"/>
        <a:defRPr sz="1900">
          <a:solidFill>
            <a:schemeClr val="bg2"/>
          </a:solidFill>
          <a:latin typeface="+mn-lt"/>
          <a:ea typeface="+mn-ea"/>
        </a:defRPr>
      </a:lvl8pPr>
      <a:lvl9pPr marL="3829050" indent="-171450" algn="l" rtl="0" fontAlgn="base">
        <a:spcBef>
          <a:spcPct val="20000"/>
        </a:spcBef>
        <a:spcAft>
          <a:spcPct val="0"/>
        </a:spcAft>
        <a:buClr>
          <a:schemeClr val="accent2"/>
        </a:buClr>
        <a:buChar char="»"/>
        <a:defRPr sz="19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860425" y="1588"/>
            <a:ext cx="6813550" cy="719137"/>
          </a:xfrm>
          <a:prstGeom prst="rect">
            <a:avLst/>
          </a:prstGeom>
          <a:gradFill rotWithShape="1">
            <a:gsLst>
              <a:gs pos="0">
                <a:srgbClr val="339933"/>
              </a:gs>
              <a:gs pos="100000">
                <a:srgbClr val="000000">
                  <a:alpha val="0"/>
                </a:srgbClr>
              </a:gs>
            </a:gsLst>
            <a:lin ang="0" scaled="1"/>
          </a:gra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AutoShape 4"/>
          <p:cNvSpPr>
            <a:spLocks noGrp="1" noChangeArrowheads="1"/>
          </p:cNvSpPr>
          <p:nvPr>
            <p:ph type="body" idx="1"/>
          </p:nvPr>
        </p:nvSpPr>
        <p:spPr bwMode="auto">
          <a:xfrm>
            <a:off x="1600200" y="1371600"/>
            <a:ext cx="6858000" cy="4724400"/>
          </a:xfrm>
          <a:prstGeom prst="roundRect">
            <a:avLst>
              <a:gd name="adj" fmla="val 10315"/>
            </a:avLst>
          </a:prstGeom>
          <a:noFill/>
          <a:ln w="19050">
            <a:solidFill>
              <a:srgbClr val="339933"/>
            </a:solidFill>
            <a:round/>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27685" name="Line 5"/>
          <p:cNvSpPr>
            <a:spLocks noChangeShapeType="1"/>
          </p:cNvSpPr>
          <p:nvPr/>
        </p:nvSpPr>
        <p:spPr bwMode="auto">
          <a:xfrm>
            <a:off x="806450" y="838200"/>
            <a:ext cx="8337550" cy="0"/>
          </a:xfrm>
          <a:prstGeom prst="line">
            <a:avLst/>
          </a:prstGeom>
          <a:noFill/>
          <a:ln w="12700">
            <a:solidFill>
              <a:schemeClr val="tx1"/>
            </a:solidFill>
            <a:round/>
            <a:headEnd/>
            <a:tailEnd/>
          </a:ln>
        </p:spPr>
        <p:txBody>
          <a:bodyPr wrap="none" anchor="ctr"/>
          <a:lstStyle/>
          <a:p>
            <a:pPr>
              <a:defRPr/>
            </a:pPr>
            <a:endParaRPr lang="en-US"/>
          </a:p>
        </p:txBody>
      </p:sp>
      <p:sp>
        <p:nvSpPr>
          <p:cNvPr id="327686" name="Text Box 6"/>
          <p:cNvSpPr txBox="1">
            <a:spLocks noChangeArrowheads="1"/>
          </p:cNvSpPr>
          <p:nvPr/>
        </p:nvSpPr>
        <p:spPr bwMode="auto">
          <a:xfrm>
            <a:off x="0" y="6408738"/>
            <a:ext cx="838200" cy="457200"/>
          </a:xfrm>
          <a:prstGeom prst="rect">
            <a:avLst/>
          </a:prstGeom>
          <a:solidFill>
            <a:srgbClr val="339933"/>
          </a:solidFill>
          <a:ln w="9525">
            <a:solidFill>
              <a:srgbClr val="339933"/>
            </a:solidFill>
            <a:miter lim="800000"/>
            <a:headEnd/>
            <a:tailEnd/>
          </a:ln>
          <a:effectLst/>
        </p:spPr>
        <p:txBody>
          <a:bodyPr anchor="ctr"/>
          <a:lstStyle/>
          <a:p>
            <a:pPr>
              <a:spcBef>
                <a:spcPct val="50000"/>
              </a:spcBef>
              <a:defRPr/>
            </a:pPr>
            <a:fld id="{9B70D1E9-D288-4EEA-ACD0-311B058C496E}" type="slidenum">
              <a:rPr lang="en-US" sz="1400"/>
              <a:pPr>
                <a:spcBef>
                  <a:spcPct val="50000"/>
                </a:spcBef>
                <a:defRPr/>
              </a:pPr>
              <a:t>‹#›</a:t>
            </a:fld>
            <a:endParaRPr lang="en-US" sz="800"/>
          </a:p>
        </p:txBody>
      </p:sp>
      <p:sp>
        <p:nvSpPr>
          <p:cNvPr id="327687" name="Line 7"/>
          <p:cNvSpPr>
            <a:spLocks noChangeShapeType="1"/>
          </p:cNvSpPr>
          <p:nvPr/>
        </p:nvSpPr>
        <p:spPr bwMode="auto">
          <a:xfrm>
            <a:off x="838200" y="0"/>
            <a:ext cx="0" cy="6858000"/>
          </a:xfrm>
          <a:prstGeom prst="line">
            <a:avLst/>
          </a:prstGeom>
          <a:noFill/>
          <a:ln w="57150">
            <a:solidFill>
              <a:srgbClr val="339933"/>
            </a:solidFill>
            <a:round/>
            <a:headEnd/>
            <a:tailEnd/>
          </a:ln>
          <a:effectLst/>
        </p:spPr>
        <p:txBody>
          <a:bodyPr/>
          <a:lstStyle/>
          <a:p>
            <a:pPr>
              <a:defRPr/>
            </a:pPr>
            <a:endParaRPr lang="en-US"/>
          </a:p>
        </p:txBody>
      </p:sp>
      <p:pic>
        <p:nvPicPr>
          <p:cNvPr id="4103" name="Picture 8" descr="Tobacco Free Europe">
            <a:hlinkClick r:id="rId13"/>
          </p:cNvPr>
          <p:cNvPicPr>
            <a:picLocks noChangeAspect="1" noChangeArrowheads="1"/>
          </p:cNvPicPr>
          <p:nvPr/>
        </p:nvPicPr>
        <p:blipFill>
          <a:blip r:embed="rId14" cstate="print"/>
          <a:srcRect/>
          <a:stretch>
            <a:fillRect/>
          </a:stretch>
        </p:blipFill>
        <p:spPr bwMode="auto">
          <a:xfrm>
            <a:off x="0" y="1588"/>
            <a:ext cx="806450" cy="571500"/>
          </a:xfrm>
          <a:prstGeom prst="rect">
            <a:avLst/>
          </a:prstGeom>
          <a:noFill/>
          <a:ln w="9525">
            <a:noFill/>
            <a:miter lim="800000"/>
            <a:headEnd/>
            <a:tailEnd/>
          </a:ln>
        </p:spPr>
      </p:pic>
      <p:pic>
        <p:nvPicPr>
          <p:cNvPr id="4104" name="Picture 5" descr="logo_EUsanté_SFP_11"/>
          <p:cNvPicPr>
            <a:picLocks noChangeAspect="1" noChangeArrowheads="1"/>
          </p:cNvPicPr>
          <p:nvPr/>
        </p:nvPicPr>
        <p:blipFill>
          <a:blip r:embed="rId15" cstate="print"/>
          <a:srcRect/>
          <a:stretch>
            <a:fillRect/>
          </a:stretch>
        </p:blipFill>
        <p:spPr bwMode="auto">
          <a:xfrm>
            <a:off x="8164513" y="1588"/>
            <a:ext cx="979487" cy="7191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2pPr>
      <a:lvl3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3pPr>
      <a:lvl4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4pPr>
      <a:lvl5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5pPr>
      <a:lvl6pPr marL="457200" algn="l" rtl="0" fontAlgn="base">
        <a:spcBef>
          <a:spcPct val="0"/>
        </a:spcBef>
        <a:spcAft>
          <a:spcPct val="0"/>
        </a:spcAft>
        <a:defRPr sz="2000" b="1">
          <a:solidFill>
            <a:schemeClr val="tx1"/>
          </a:solidFill>
          <a:latin typeface="Tahoma" pitchFamily="34" charset="0"/>
          <a:ea typeface="ＭＳ Ｐゴシック" pitchFamily="34" charset="-128"/>
        </a:defRPr>
      </a:lvl6pPr>
      <a:lvl7pPr marL="914400" algn="l" rtl="0" fontAlgn="base">
        <a:spcBef>
          <a:spcPct val="0"/>
        </a:spcBef>
        <a:spcAft>
          <a:spcPct val="0"/>
        </a:spcAft>
        <a:defRPr sz="2000" b="1">
          <a:solidFill>
            <a:schemeClr val="tx1"/>
          </a:solidFill>
          <a:latin typeface="Tahoma" pitchFamily="34" charset="0"/>
          <a:ea typeface="ＭＳ Ｐゴシック" pitchFamily="34" charset="-128"/>
        </a:defRPr>
      </a:lvl7pPr>
      <a:lvl8pPr marL="1371600" algn="l" rtl="0" fontAlgn="base">
        <a:spcBef>
          <a:spcPct val="0"/>
        </a:spcBef>
        <a:spcAft>
          <a:spcPct val="0"/>
        </a:spcAft>
        <a:defRPr sz="2000" b="1">
          <a:solidFill>
            <a:schemeClr val="tx1"/>
          </a:solidFill>
          <a:latin typeface="Tahoma" pitchFamily="34" charset="0"/>
          <a:ea typeface="ＭＳ Ｐゴシック" pitchFamily="34" charset="-128"/>
        </a:defRPr>
      </a:lvl8pPr>
      <a:lvl9pPr marL="1828800" algn="l" rtl="0" fontAlgn="base">
        <a:spcBef>
          <a:spcPct val="0"/>
        </a:spcBef>
        <a:spcAft>
          <a:spcPct val="0"/>
        </a:spcAft>
        <a:defRPr sz="2000" b="1">
          <a:solidFill>
            <a:schemeClr val="tx1"/>
          </a:solidFill>
          <a:latin typeface="Tahoma" pitchFamily="34" charset="0"/>
          <a:ea typeface="ＭＳ Ｐゴシック" pitchFamily="34" charset="-128"/>
        </a:defRPr>
      </a:lvl9pPr>
    </p:titleStyle>
    <p:bodyStyle>
      <a:lvl1pPr marL="228600" indent="-228600" algn="l" rtl="0" eaLnBrk="0" fontAlgn="base" hangingPunct="0">
        <a:spcBef>
          <a:spcPct val="20000"/>
        </a:spcBef>
        <a:spcAft>
          <a:spcPct val="0"/>
        </a:spcAft>
        <a:buClr>
          <a:srgbClr val="339933"/>
        </a:buClr>
        <a:buFont typeface="Wingdings" pitchFamily="2" charset="2"/>
        <a:buChar char="q"/>
        <a:defRPr sz="1900">
          <a:solidFill>
            <a:schemeClr val="bg2"/>
          </a:solidFill>
          <a:latin typeface="+mn-lt"/>
          <a:ea typeface="+mn-ea"/>
          <a:cs typeface="+mn-cs"/>
        </a:defRPr>
      </a:lvl1pPr>
      <a:lvl2pPr marL="628650" indent="-171450" algn="l" rtl="0" eaLnBrk="0" fontAlgn="base" hangingPunct="0">
        <a:spcBef>
          <a:spcPct val="20000"/>
        </a:spcBef>
        <a:spcAft>
          <a:spcPct val="0"/>
        </a:spcAft>
        <a:buClr>
          <a:srgbClr val="339933"/>
        </a:buClr>
        <a:buChar char="–"/>
        <a:defRPr sz="1900">
          <a:solidFill>
            <a:schemeClr val="bg2"/>
          </a:solidFill>
          <a:latin typeface="+mn-lt"/>
          <a:ea typeface="+mn-ea"/>
        </a:defRPr>
      </a:lvl2pPr>
      <a:lvl3pPr marL="1085850" indent="-171450" algn="l" rtl="0" eaLnBrk="0" fontAlgn="base" hangingPunct="0">
        <a:spcBef>
          <a:spcPct val="20000"/>
        </a:spcBef>
        <a:spcAft>
          <a:spcPct val="0"/>
        </a:spcAft>
        <a:buClr>
          <a:srgbClr val="339933"/>
        </a:buClr>
        <a:buFont typeface="Wingdings" pitchFamily="2" charset="2"/>
        <a:buChar char="§"/>
        <a:defRPr sz="1900">
          <a:solidFill>
            <a:schemeClr val="bg2"/>
          </a:solidFill>
          <a:latin typeface="+mn-lt"/>
          <a:ea typeface="+mn-ea"/>
        </a:defRPr>
      </a:lvl3pPr>
      <a:lvl4pPr marL="1543050" indent="-171450" algn="l" rtl="0" eaLnBrk="0" fontAlgn="base" hangingPunct="0">
        <a:spcBef>
          <a:spcPct val="20000"/>
        </a:spcBef>
        <a:spcAft>
          <a:spcPct val="0"/>
        </a:spcAft>
        <a:buClr>
          <a:srgbClr val="339933"/>
        </a:buClr>
        <a:buChar char="•"/>
        <a:defRPr sz="1900">
          <a:solidFill>
            <a:schemeClr val="bg2"/>
          </a:solidFill>
          <a:latin typeface="+mn-lt"/>
          <a:ea typeface="+mn-ea"/>
        </a:defRPr>
      </a:lvl4pPr>
      <a:lvl5pPr marL="2000250" indent="-171450" algn="l" rtl="0" eaLnBrk="0" fontAlgn="base" hangingPunct="0">
        <a:spcBef>
          <a:spcPct val="20000"/>
        </a:spcBef>
        <a:spcAft>
          <a:spcPct val="0"/>
        </a:spcAft>
        <a:buClr>
          <a:srgbClr val="339933"/>
        </a:buClr>
        <a:buChar char="»"/>
        <a:defRPr sz="1900">
          <a:solidFill>
            <a:schemeClr val="bg2"/>
          </a:solidFill>
          <a:latin typeface="+mn-lt"/>
          <a:ea typeface="+mn-ea"/>
        </a:defRPr>
      </a:lvl5pPr>
      <a:lvl6pPr marL="2457450" indent="-171450" algn="l" rtl="0" fontAlgn="base">
        <a:spcBef>
          <a:spcPct val="20000"/>
        </a:spcBef>
        <a:spcAft>
          <a:spcPct val="0"/>
        </a:spcAft>
        <a:buClr>
          <a:srgbClr val="339933"/>
        </a:buClr>
        <a:buChar char="»"/>
        <a:defRPr sz="1900">
          <a:solidFill>
            <a:schemeClr val="bg2"/>
          </a:solidFill>
          <a:latin typeface="+mn-lt"/>
          <a:ea typeface="+mn-ea"/>
        </a:defRPr>
      </a:lvl6pPr>
      <a:lvl7pPr marL="2914650" indent="-171450" algn="l" rtl="0" fontAlgn="base">
        <a:spcBef>
          <a:spcPct val="20000"/>
        </a:spcBef>
        <a:spcAft>
          <a:spcPct val="0"/>
        </a:spcAft>
        <a:buClr>
          <a:srgbClr val="339933"/>
        </a:buClr>
        <a:buChar char="»"/>
        <a:defRPr sz="1900">
          <a:solidFill>
            <a:schemeClr val="bg2"/>
          </a:solidFill>
          <a:latin typeface="+mn-lt"/>
          <a:ea typeface="+mn-ea"/>
        </a:defRPr>
      </a:lvl7pPr>
      <a:lvl8pPr marL="3371850" indent="-171450" algn="l" rtl="0" fontAlgn="base">
        <a:spcBef>
          <a:spcPct val="20000"/>
        </a:spcBef>
        <a:spcAft>
          <a:spcPct val="0"/>
        </a:spcAft>
        <a:buClr>
          <a:srgbClr val="339933"/>
        </a:buClr>
        <a:buChar char="»"/>
        <a:defRPr sz="1900">
          <a:solidFill>
            <a:schemeClr val="bg2"/>
          </a:solidFill>
          <a:latin typeface="+mn-lt"/>
          <a:ea typeface="+mn-ea"/>
        </a:defRPr>
      </a:lvl8pPr>
      <a:lvl9pPr marL="3829050" indent="-171450" algn="l" rtl="0" fontAlgn="base">
        <a:spcBef>
          <a:spcPct val="20000"/>
        </a:spcBef>
        <a:spcAft>
          <a:spcPct val="0"/>
        </a:spcAft>
        <a:buClr>
          <a:srgbClr val="339933"/>
        </a:buClr>
        <a:buChar char="»"/>
        <a:defRPr sz="19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860425" y="1588"/>
            <a:ext cx="6813550" cy="719137"/>
          </a:xfrm>
          <a:prstGeom prst="rect">
            <a:avLst/>
          </a:prstGeom>
          <a:gradFill rotWithShape="1">
            <a:gsLst>
              <a:gs pos="0">
                <a:srgbClr val="2E3A5C"/>
              </a:gs>
              <a:gs pos="100000">
                <a:srgbClr val="000000">
                  <a:alpha val="0"/>
                </a:srgbClr>
              </a:gs>
            </a:gsLst>
            <a:lin ang="0" scaled="1"/>
          </a:gra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AutoShape 4"/>
          <p:cNvSpPr>
            <a:spLocks noGrp="1" noChangeArrowheads="1"/>
          </p:cNvSpPr>
          <p:nvPr>
            <p:ph type="body" idx="1"/>
          </p:nvPr>
        </p:nvSpPr>
        <p:spPr bwMode="auto">
          <a:xfrm>
            <a:off x="1600200" y="1371600"/>
            <a:ext cx="6858000" cy="4724400"/>
          </a:xfrm>
          <a:prstGeom prst="roundRect">
            <a:avLst>
              <a:gd name="adj" fmla="val 10315"/>
            </a:avLst>
          </a:prstGeom>
          <a:noFill/>
          <a:ln w="19050">
            <a:solidFill>
              <a:srgbClr val="2E3A5C"/>
            </a:solidFill>
            <a:round/>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00389" name="Line 5"/>
          <p:cNvSpPr>
            <a:spLocks noChangeShapeType="1"/>
          </p:cNvSpPr>
          <p:nvPr/>
        </p:nvSpPr>
        <p:spPr bwMode="auto">
          <a:xfrm>
            <a:off x="806450" y="838200"/>
            <a:ext cx="8337550" cy="0"/>
          </a:xfrm>
          <a:prstGeom prst="line">
            <a:avLst/>
          </a:prstGeom>
          <a:noFill/>
          <a:ln w="12700">
            <a:solidFill>
              <a:schemeClr val="tx1"/>
            </a:solidFill>
            <a:round/>
            <a:headEnd/>
            <a:tailEnd/>
          </a:ln>
        </p:spPr>
        <p:txBody>
          <a:bodyPr wrap="none" anchor="ctr"/>
          <a:lstStyle/>
          <a:p>
            <a:pPr>
              <a:defRPr/>
            </a:pPr>
            <a:endParaRPr lang="en-US"/>
          </a:p>
        </p:txBody>
      </p:sp>
      <p:sp>
        <p:nvSpPr>
          <p:cNvPr id="400390" name="Text Box 6"/>
          <p:cNvSpPr txBox="1">
            <a:spLocks noChangeArrowheads="1"/>
          </p:cNvSpPr>
          <p:nvPr/>
        </p:nvSpPr>
        <p:spPr bwMode="auto">
          <a:xfrm>
            <a:off x="0" y="6408738"/>
            <a:ext cx="838200" cy="457200"/>
          </a:xfrm>
          <a:prstGeom prst="rect">
            <a:avLst/>
          </a:prstGeom>
          <a:solidFill>
            <a:srgbClr val="2E3A5C"/>
          </a:solidFill>
          <a:ln w="9525">
            <a:solidFill>
              <a:srgbClr val="2E3A5C"/>
            </a:solidFill>
            <a:miter lim="800000"/>
            <a:headEnd/>
            <a:tailEnd/>
          </a:ln>
          <a:effectLst/>
        </p:spPr>
        <p:txBody>
          <a:bodyPr anchor="ctr"/>
          <a:lstStyle/>
          <a:p>
            <a:pPr>
              <a:spcBef>
                <a:spcPct val="50000"/>
              </a:spcBef>
              <a:defRPr/>
            </a:pPr>
            <a:fld id="{65625CA2-5821-42BC-8D92-346D7BCD69B2}" type="slidenum">
              <a:rPr lang="en-US" sz="1400"/>
              <a:pPr>
                <a:spcBef>
                  <a:spcPct val="50000"/>
                </a:spcBef>
                <a:defRPr/>
              </a:pPr>
              <a:t>‹#›</a:t>
            </a:fld>
            <a:endParaRPr lang="en-US" sz="800"/>
          </a:p>
        </p:txBody>
      </p:sp>
      <p:pic>
        <p:nvPicPr>
          <p:cNvPr id="5127" name="Picture 8" descr="Tobacco Free Europe">
            <a:hlinkClick r:id="rId13"/>
          </p:cNvPr>
          <p:cNvPicPr>
            <a:picLocks noChangeAspect="1" noChangeArrowheads="1"/>
          </p:cNvPicPr>
          <p:nvPr/>
        </p:nvPicPr>
        <p:blipFill>
          <a:blip r:embed="rId14" cstate="print"/>
          <a:srcRect/>
          <a:stretch>
            <a:fillRect/>
          </a:stretch>
        </p:blipFill>
        <p:spPr bwMode="auto">
          <a:xfrm>
            <a:off x="0" y="1588"/>
            <a:ext cx="806450" cy="571500"/>
          </a:xfrm>
          <a:prstGeom prst="rect">
            <a:avLst/>
          </a:prstGeom>
          <a:noFill/>
          <a:ln w="9525">
            <a:noFill/>
            <a:miter lim="800000"/>
            <a:headEnd/>
            <a:tailEnd/>
          </a:ln>
        </p:spPr>
      </p:pic>
      <p:pic>
        <p:nvPicPr>
          <p:cNvPr id="5128" name="Picture 5" descr="logo_EUsanté_SFP_11"/>
          <p:cNvPicPr>
            <a:picLocks noChangeAspect="1" noChangeArrowheads="1"/>
          </p:cNvPicPr>
          <p:nvPr/>
        </p:nvPicPr>
        <p:blipFill>
          <a:blip r:embed="rId15" cstate="print"/>
          <a:srcRect/>
          <a:stretch>
            <a:fillRect/>
          </a:stretch>
        </p:blipFill>
        <p:spPr bwMode="auto">
          <a:xfrm>
            <a:off x="8164513" y="1588"/>
            <a:ext cx="979487" cy="7191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2pPr>
      <a:lvl3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3pPr>
      <a:lvl4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4pPr>
      <a:lvl5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5pPr>
      <a:lvl6pPr marL="457200" algn="l" rtl="0" fontAlgn="base">
        <a:spcBef>
          <a:spcPct val="0"/>
        </a:spcBef>
        <a:spcAft>
          <a:spcPct val="0"/>
        </a:spcAft>
        <a:defRPr sz="2000" b="1">
          <a:solidFill>
            <a:schemeClr val="tx1"/>
          </a:solidFill>
          <a:latin typeface="Tahoma" pitchFamily="34" charset="0"/>
          <a:ea typeface="ＭＳ Ｐゴシック" pitchFamily="34" charset="-128"/>
        </a:defRPr>
      </a:lvl6pPr>
      <a:lvl7pPr marL="914400" algn="l" rtl="0" fontAlgn="base">
        <a:spcBef>
          <a:spcPct val="0"/>
        </a:spcBef>
        <a:spcAft>
          <a:spcPct val="0"/>
        </a:spcAft>
        <a:defRPr sz="2000" b="1">
          <a:solidFill>
            <a:schemeClr val="tx1"/>
          </a:solidFill>
          <a:latin typeface="Tahoma" pitchFamily="34" charset="0"/>
          <a:ea typeface="ＭＳ Ｐゴシック" pitchFamily="34" charset="-128"/>
        </a:defRPr>
      </a:lvl7pPr>
      <a:lvl8pPr marL="1371600" algn="l" rtl="0" fontAlgn="base">
        <a:spcBef>
          <a:spcPct val="0"/>
        </a:spcBef>
        <a:spcAft>
          <a:spcPct val="0"/>
        </a:spcAft>
        <a:defRPr sz="2000" b="1">
          <a:solidFill>
            <a:schemeClr val="tx1"/>
          </a:solidFill>
          <a:latin typeface="Tahoma" pitchFamily="34" charset="0"/>
          <a:ea typeface="ＭＳ Ｐゴシック" pitchFamily="34" charset="-128"/>
        </a:defRPr>
      </a:lvl8pPr>
      <a:lvl9pPr marL="1828800" algn="l" rtl="0" fontAlgn="base">
        <a:spcBef>
          <a:spcPct val="0"/>
        </a:spcBef>
        <a:spcAft>
          <a:spcPct val="0"/>
        </a:spcAft>
        <a:defRPr sz="2000" b="1">
          <a:solidFill>
            <a:schemeClr val="tx1"/>
          </a:solidFill>
          <a:latin typeface="Tahoma" pitchFamily="34" charset="0"/>
          <a:ea typeface="ＭＳ Ｐゴシック" pitchFamily="34" charset="-128"/>
        </a:defRPr>
      </a:lvl9pPr>
    </p:titleStyle>
    <p:bodyStyle>
      <a:lvl1pPr marL="228600" indent="-228600" algn="l" rtl="0" eaLnBrk="0" fontAlgn="base" hangingPunct="0">
        <a:spcBef>
          <a:spcPct val="20000"/>
        </a:spcBef>
        <a:spcAft>
          <a:spcPct val="0"/>
        </a:spcAft>
        <a:buClr>
          <a:srgbClr val="2E3A5C"/>
        </a:buClr>
        <a:buFont typeface="Wingdings" pitchFamily="2" charset="2"/>
        <a:buChar char="q"/>
        <a:defRPr sz="1900">
          <a:solidFill>
            <a:schemeClr val="bg2"/>
          </a:solidFill>
          <a:latin typeface="+mn-lt"/>
          <a:ea typeface="+mn-ea"/>
          <a:cs typeface="+mn-cs"/>
        </a:defRPr>
      </a:lvl1pPr>
      <a:lvl2pPr marL="628650" indent="-171450" algn="l" rtl="0" eaLnBrk="0" fontAlgn="base" hangingPunct="0">
        <a:spcBef>
          <a:spcPct val="20000"/>
        </a:spcBef>
        <a:spcAft>
          <a:spcPct val="0"/>
        </a:spcAft>
        <a:buClr>
          <a:srgbClr val="2E3A5C"/>
        </a:buClr>
        <a:buChar char="–"/>
        <a:defRPr sz="1900">
          <a:solidFill>
            <a:schemeClr val="bg2"/>
          </a:solidFill>
          <a:latin typeface="+mn-lt"/>
          <a:ea typeface="+mn-ea"/>
        </a:defRPr>
      </a:lvl2pPr>
      <a:lvl3pPr marL="1085850" indent="-171450" algn="l" rtl="0" eaLnBrk="0" fontAlgn="base" hangingPunct="0">
        <a:spcBef>
          <a:spcPct val="20000"/>
        </a:spcBef>
        <a:spcAft>
          <a:spcPct val="0"/>
        </a:spcAft>
        <a:buClr>
          <a:srgbClr val="2E3A5C"/>
        </a:buClr>
        <a:buFont typeface="Wingdings" pitchFamily="2" charset="2"/>
        <a:buChar char="§"/>
        <a:defRPr sz="1900">
          <a:solidFill>
            <a:schemeClr val="bg2"/>
          </a:solidFill>
          <a:latin typeface="+mn-lt"/>
          <a:ea typeface="+mn-ea"/>
        </a:defRPr>
      </a:lvl3pPr>
      <a:lvl4pPr marL="1543050" indent="-171450" algn="l" rtl="0" eaLnBrk="0" fontAlgn="base" hangingPunct="0">
        <a:spcBef>
          <a:spcPct val="20000"/>
        </a:spcBef>
        <a:spcAft>
          <a:spcPct val="0"/>
        </a:spcAft>
        <a:buClr>
          <a:srgbClr val="2E3A5C"/>
        </a:buClr>
        <a:buChar char="•"/>
        <a:defRPr sz="1900">
          <a:solidFill>
            <a:schemeClr val="bg2"/>
          </a:solidFill>
          <a:latin typeface="+mn-lt"/>
          <a:ea typeface="+mn-ea"/>
        </a:defRPr>
      </a:lvl4pPr>
      <a:lvl5pPr marL="2000250" indent="-171450" algn="l" rtl="0" eaLnBrk="0" fontAlgn="base" hangingPunct="0">
        <a:spcBef>
          <a:spcPct val="20000"/>
        </a:spcBef>
        <a:spcAft>
          <a:spcPct val="0"/>
        </a:spcAft>
        <a:buClr>
          <a:srgbClr val="2E3A5C"/>
        </a:buClr>
        <a:buChar char="»"/>
        <a:defRPr sz="1900">
          <a:solidFill>
            <a:schemeClr val="bg2"/>
          </a:solidFill>
          <a:latin typeface="+mn-lt"/>
          <a:ea typeface="+mn-ea"/>
        </a:defRPr>
      </a:lvl5pPr>
      <a:lvl6pPr marL="2457450" indent="-171450" algn="l" rtl="0" fontAlgn="base">
        <a:spcBef>
          <a:spcPct val="20000"/>
        </a:spcBef>
        <a:spcAft>
          <a:spcPct val="0"/>
        </a:spcAft>
        <a:buClr>
          <a:srgbClr val="2E3A5C"/>
        </a:buClr>
        <a:buChar char="»"/>
        <a:defRPr sz="1900">
          <a:solidFill>
            <a:schemeClr val="bg2"/>
          </a:solidFill>
          <a:latin typeface="+mn-lt"/>
          <a:ea typeface="+mn-ea"/>
        </a:defRPr>
      </a:lvl6pPr>
      <a:lvl7pPr marL="2914650" indent="-171450" algn="l" rtl="0" fontAlgn="base">
        <a:spcBef>
          <a:spcPct val="20000"/>
        </a:spcBef>
        <a:spcAft>
          <a:spcPct val="0"/>
        </a:spcAft>
        <a:buClr>
          <a:srgbClr val="2E3A5C"/>
        </a:buClr>
        <a:buChar char="»"/>
        <a:defRPr sz="1900">
          <a:solidFill>
            <a:schemeClr val="bg2"/>
          </a:solidFill>
          <a:latin typeface="+mn-lt"/>
          <a:ea typeface="+mn-ea"/>
        </a:defRPr>
      </a:lvl7pPr>
      <a:lvl8pPr marL="3371850" indent="-171450" algn="l" rtl="0" fontAlgn="base">
        <a:spcBef>
          <a:spcPct val="20000"/>
        </a:spcBef>
        <a:spcAft>
          <a:spcPct val="0"/>
        </a:spcAft>
        <a:buClr>
          <a:srgbClr val="2E3A5C"/>
        </a:buClr>
        <a:buChar char="»"/>
        <a:defRPr sz="1900">
          <a:solidFill>
            <a:schemeClr val="bg2"/>
          </a:solidFill>
          <a:latin typeface="+mn-lt"/>
          <a:ea typeface="+mn-ea"/>
        </a:defRPr>
      </a:lvl8pPr>
      <a:lvl9pPr marL="3829050" indent="-171450" algn="l" rtl="0" fontAlgn="base">
        <a:spcBef>
          <a:spcPct val="20000"/>
        </a:spcBef>
        <a:spcAft>
          <a:spcPct val="0"/>
        </a:spcAft>
        <a:buClr>
          <a:srgbClr val="2E3A5C"/>
        </a:buClr>
        <a:buChar char="»"/>
        <a:defRPr sz="19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60425" y="1588"/>
            <a:ext cx="6813550" cy="719137"/>
          </a:xfrm>
          <a:prstGeom prst="rect">
            <a:avLst/>
          </a:prstGeom>
          <a:gradFill rotWithShape="1">
            <a:gsLst>
              <a:gs pos="0">
                <a:srgbClr val="2E3A5C"/>
              </a:gs>
              <a:gs pos="100000">
                <a:srgbClr val="000000">
                  <a:alpha val="0"/>
                </a:srgbClr>
              </a:gs>
            </a:gsLst>
            <a:lin ang="0" scaled="1"/>
          </a:gra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AutoShape 3"/>
          <p:cNvSpPr>
            <a:spLocks noGrp="1" noChangeArrowheads="1"/>
          </p:cNvSpPr>
          <p:nvPr>
            <p:ph type="body" idx="1"/>
          </p:nvPr>
        </p:nvSpPr>
        <p:spPr bwMode="auto">
          <a:xfrm>
            <a:off x="1600200" y="1371600"/>
            <a:ext cx="6858000" cy="4724400"/>
          </a:xfrm>
          <a:prstGeom prst="roundRect">
            <a:avLst>
              <a:gd name="adj" fmla="val 10315"/>
            </a:avLst>
          </a:prstGeom>
          <a:noFill/>
          <a:ln w="19050">
            <a:solidFill>
              <a:srgbClr val="2E3A5C"/>
            </a:solidFill>
            <a:round/>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33" name="Line 9"/>
          <p:cNvSpPr>
            <a:spLocks noChangeShapeType="1"/>
          </p:cNvSpPr>
          <p:nvPr/>
        </p:nvSpPr>
        <p:spPr bwMode="auto">
          <a:xfrm>
            <a:off x="806450" y="838200"/>
            <a:ext cx="8337550" cy="0"/>
          </a:xfrm>
          <a:prstGeom prst="line">
            <a:avLst/>
          </a:prstGeom>
          <a:noFill/>
          <a:ln w="12700">
            <a:solidFill>
              <a:schemeClr val="tx1"/>
            </a:solidFill>
            <a:round/>
            <a:headEnd/>
            <a:tailEnd/>
          </a:ln>
        </p:spPr>
        <p:txBody>
          <a:bodyPr wrap="none" anchor="ctr"/>
          <a:lstStyle/>
          <a:p>
            <a:pPr>
              <a:defRPr/>
            </a:pPr>
            <a:endParaRPr lang="en-US"/>
          </a:p>
        </p:txBody>
      </p:sp>
      <p:sp>
        <p:nvSpPr>
          <p:cNvPr id="1046" name="Text Box 22"/>
          <p:cNvSpPr txBox="1">
            <a:spLocks noChangeArrowheads="1"/>
          </p:cNvSpPr>
          <p:nvPr/>
        </p:nvSpPr>
        <p:spPr bwMode="auto">
          <a:xfrm>
            <a:off x="0" y="6408738"/>
            <a:ext cx="838200" cy="457200"/>
          </a:xfrm>
          <a:prstGeom prst="rect">
            <a:avLst/>
          </a:prstGeom>
          <a:solidFill>
            <a:srgbClr val="2E3A5C"/>
          </a:solidFill>
          <a:ln w="9525">
            <a:solidFill>
              <a:srgbClr val="2E3A5C"/>
            </a:solidFill>
            <a:miter lim="800000"/>
            <a:headEnd/>
            <a:tailEnd/>
          </a:ln>
          <a:effectLst/>
        </p:spPr>
        <p:txBody>
          <a:bodyPr anchor="ctr"/>
          <a:lstStyle/>
          <a:p>
            <a:pPr>
              <a:spcBef>
                <a:spcPct val="50000"/>
              </a:spcBef>
              <a:defRPr/>
            </a:pPr>
            <a:fld id="{97E3D02D-3220-4EAC-BDF4-9DF82CC5CD46}" type="slidenum">
              <a:rPr lang="en-US" sz="1400"/>
              <a:pPr>
                <a:spcBef>
                  <a:spcPct val="50000"/>
                </a:spcBef>
                <a:defRPr/>
              </a:pPr>
              <a:t>‹#›</a:t>
            </a:fld>
            <a:endParaRPr lang="en-US" sz="800"/>
          </a:p>
        </p:txBody>
      </p:sp>
      <p:sp>
        <p:nvSpPr>
          <p:cNvPr id="1047" name="Line 23"/>
          <p:cNvSpPr>
            <a:spLocks noChangeShapeType="1"/>
          </p:cNvSpPr>
          <p:nvPr/>
        </p:nvSpPr>
        <p:spPr bwMode="auto">
          <a:xfrm>
            <a:off x="838200" y="0"/>
            <a:ext cx="0" cy="6858000"/>
          </a:xfrm>
          <a:prstGeom prst="line">
            <a:avLst/>
          </a:prstGeom>
          <a:noFill/>
          <a:ln w="57150">
            <a:solidFill>
              <a:srgbClr val="2E3A5C"/>
            </a:solidFill>
            <a:round/>
            <a:headEnd/>
            <a:tailEnd/>
          </a:ln>
          <a:effectLst/>
        </p:spPr>
        <p:txBody>
          <a:bodyPr/>
          <a:lstStyle/>
          <a:p>
            <a:pPr>
              <a:defRPr/>
            </a:pPr>
            <a:endParaRPr lang="en-US"/>
          </a:p>
        </p:txBody>
      </p:sp>
      <p:pic>
        <p:nvPicPr>
          <p:cNvPr id="6152" name="Picture 5" descr="logo_EUsanté_SFP_11"/>
          <p:cNvPicPr>
            <a:picLocks noChangeAspect="1" noChangeArrowheads="1"/>
          </p:cNvPicPr>
          <p:nvPr/>
        </p:nvPicPr>
        <p:blipFill>
          <a:blip r:embed="rId13" cstate="print"/>
          <a:srcRect/>
          <a:stretch>
            <a:fillRect/>
          </a:stretch>
        </p:blipFill>
        <p:spPr bwMode="auto">
          <a:xfrm>
            <a:off x="8164513" y="1588"/>
            <a:ext cx="979487" cy="719137"/>
          </a:xfrm>
          <a:prstGeom prst="rect">
            <a:avLst/>
          </a:prstGeom>
          <a:noFill/>
          <a:ln w="9525">
            <a:noFill/>
            <a:miter lim="800000"/>
            <a:headEnd/>
            <a:tailEnd/>
          </a:ln>
        </p:spPr>
      </p:pic>
      <p:pic>
        <p:nvPicPr>
          <p:cNvPr id="6154" name="Picture 10" descr="C:\Users\Florence\Documents\piccies\logo.png"/>
          <p:cNvPicPr>
            <a:picLocks noChangeAspect="1" noChangeArrowheads="1"/>
          </p:cNvPicPr>
          <p:nvPr/>
        </p:nvPicPr>
        <p:blipFill>
          <a:blip r:embed="rId14" cstate="print"/>
          <a:srcRect/>
          <a:stretch>
            <a:fillRect/>
          </a:stretch>
        </p:blipFill>
        <p:spPr bwMode="auto">
          <a:xfrm>
            <a:off x="0" y="1588"/>
            <a:ext cx="808882" cy="530267"/>
          </a:xfrm>
          <a:prstGeom prst="rect">
            <a:avLst/>
          </a:prstGeom>
          <a:noFill/>
        </p:spPr>
      </p:pic>
    </p:spTree>
  </p:cSld>
  <p:clrMap bg1="dk2" tx1="lt1" bg2="dk1" tx2="lt2" accent1="accent1" accent2="accent2" accent3="accent3" accent4="accent4" accent5="accent5" accent6="accent6" hlink="hlink" folHlink="folHlink"/>
  <p:sldLayoutIdLst>
    <p:sldLayoutId id="2147484055"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2pPr>
      <a:lvl3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3pPr>
      <a:lvl4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4pPr>
      <a:lvl5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5pPr>
      <a:lvl6pPr marL="457200" algn="l" rtl="0" fontAlgn="base">
        <a:spcBef>
          <a:spcPct val="0"/>
        </a:spcBef>
        <a:spcAft>
          <a:spcPct val="0"/>
        </a:spcAft>
        <a:defRPr sz="2000" b="1">
          <a:solidFill>
            <a:schemeClr val="tx1"/>
          </a:solidFill>
          <a:latin typeface="Tahoma" pitchFamily="34" charset="0"/>
          <a:ea typeface="ＭＳ Ｐゴシック" pitchFamily="34" charset="-128"/>
        </a:defRPr>
      </a:lvl6pPr>
      <a:lvl7pPr marL="914400" algn="l" rtl="0" fontAlgn="base">
        <a:spcBef>
          <a:spcPct val="0"/>
        </a:spcBef>
        <a:spcAft>
          <a:spcPct val="0"/>
        </a:spcAft>
        <a:defRPr sz="2000" b="1">
          <a:solidFill>
            <a:schemeClr val="tx1"/>
          </a:solidFill>
          <a:latin typeface="Tahoma" pitchFamily="34" charset="0"/>
          <a:ea typeface="ＭＳ Ｐゴシック" pitchFamily="34" charset="-128"/>
        </a:defRPr>
      </a:lvl7pPr>
      <a:lvl8pPr marL="1371600" algn="l" rtl="0" fontAlgn="base">
        <a:spcBef>
          <a:spcPct val="0"/>
        </a:spcBef>
        <a:spcAft>
          <a:spcPct val="0"/>
        </a:spcAft>
        <a:defRPr sz="2000" b="1">
          <a:solidFill>
            <a:schemeClr val="tx1"/>
          </a:solidFill>
          <a:latin typeface="Tahoma" pitchFamily="34" charset="0"/>
          <a:ea typeface="ＭＳ Ｐゴシック" pitchFamily="34" charset="-128"/>
        </a:defRPr>
      </a:lvl8pPr>
      <a:lvl9pPr marL="1828800" algn="l" rtl="0" fontAlgn="base">
        <a:spcBef>
          <a:spcPct val="0"/>
        </a:spcBef>
        <a:spcAft>
          <a:spcPct val="0"/>
        </a:spcAft>
        <a:defRPr sz="2000" b="1">
          <a:solidFill>
            <a:schemeClr val="tx1"/>
          </a:solidFill>
          <a:latin typeface="Tahoma" pitchFamily="34" charset="0"/>
          <a:ea typeface="ＭＳ Ｐゴシック" pitchFamily="34" charset="-128"/>
        </a:defRPr>
      </a:lvl9pPr>
    </p:titleStyle>
    <p:bodyStyle>
      <a:lvl1pPr marL="228600" indent="-228600" algn="l" rtl="0" eaLnBrk="0" fontAlgn="base" hangingPunct="0">
        <a:spcBef>
          <a:spcPct val="20000"/>
        </a:spcBef>
        <a:spcAft>
          <a:spcPct val="0"/>
        </a:spcAft>
        <a:buClr>
          <a:srgbClr val="2E3A5C"/>
        </a:buClr>
        <a:buFont typeface="Wingdings" pitchFamily="2" charset="2"/>
        <a:buChar char="q"/>
        <a:defRPr sz="1900">
          <a:solidFill>
            <a:schemeClr val="bg2"/>
          </a:solidFill>
          <a:latin typeface="+mn-lt"/>
          <a:ea typeface="+mn-ea"/>
          <a:cs typeface="+mn-cs"/>
        </a:defRPr>
      </a:lvl1pPr>
      <a:lvl2pPr marL="628650" indent="-171450" algn="l" rtl="0" eaLnBrk="0" fontAlgn="base" hangingPunct="0">
        <a:spcBef>
          <a:spcPct val="20000"/>
        </a:spcBef>
        <a:spcAft>
          <a:spcPct val="0"/>
        </a:spcAft>
        <a:buClr>
          <a:srgbClr val="2E3A5C"/>
        </a:buClr>
        <a:buChar char="–"/>
        <a:defRPr sz="1900">
          <a:solidFill>
            <a:schemeClr val="bg2"/>
          </a:solidFill>
          <a:latin typeface="+mn-lt"/>
          <a:ea typeface="+mn-ea"/>
        </a:defRPr>
      </a:lvl2pPr>
      <a:lvl3pPr marL="1085850" indent="-171450" algn="l" rtl="0" eaLnBrk="0" fontAlgn="base" hangingPunct="0">
        <a:spcBef>
          <a:spcPct val="20000"/>
        </a:spcBef>
        <a:spcAft>
          <a:spcPct val="0"/>
        </a:spcAft>
        <a:buClr>
          <a:srgbClr val="2E3A5C"/>
        </a:buClr>
        <a:buFont typeface="Wingdings" pitchFamily="2" charset="2"/>
        <a:buChar char="§"/>
        <a:defRPr sz="1900">
          <a:solidFill>
            <a:schemeClr val="bg2"/>
          </a:solidFill>
          <a:latin typeface="+mn-lt"/>
          <a:ea typeface="+mn-ea"/>
        </a:defRPr>
      </a:lvl3pPr>
      <a:lvl4pPr marL="1543050" indent="-171450" algn="l" rtl="0" eaLnBrk="0" fontAlgn="base" hangingPunct="0">
        <a:spcBef>
          <a:spcPct val="20000"/>
        </a:spcBef>
        <a:spcAft>
          <a:spcPct val="0"/>
        </a:spcAft>
        <a:buClr>
          <a:srgbClr val="2E3A5C"/>
        </a:buClr>
        <a:buChar char="•"/>
        <a:defRPr sz="1900">
          <a:solidFill>
            <a:schemeClr val="bg2"/>
          </a:solidFill>
          <a:latin typeface="+mn-lt"/>
          <a:ea typeface="+mn-ea"/>
        </a:defRPr>
      </a:lvl4pPr>
      <a:lvl5pPr marL="2000250" indent="-171450" algn="l" rtl="0" eaLnBrk="0" fontAlgn="base" hangingPunct="0">
        <a:spcBef>
          <a:spcPct val="20000"/>
        </a:spcBef>
        <a:spcAft>
          <a:spcPct val="0"/>
        </a:spcAft>
        <a:buClr>
          <a:srgbClr val="2E3A5C"/>
        </a:buClr>
        <a:buChar char="»"/>
        <a:defRPr sz="1900">
          <a:solidFill>
            <a:schemeClr val="bg2"/>
          </a:solidFill>
          <a:latin typeface="+mn-lt"/>
          <a:ea typeface="+mn-ea"/>
        </a:defRPr>
      </a:lvl5pPr>
      <a:lvl6pPr marL="2457450" indent="-171450" algn="l" rtl="0" fontAlgn="base">
        <a:spcBef>
          <a:spcPct val="20000"/>
        </a:spcBef>
        <a:spcAft>
          <a:spcPct val="0"/>
        </a:spcAft>
        <a:buClr>
          <a:srgbClr val="2E3A5C"/>
        </a:buClr>
        <a:buChar char="»"/>
        <a:defRPr sz="1900">
          <a:solidFill>
            <a:schemeClr val="bg2"/>
          </a:solidFill>
          <a:latin typeface="+mn-lt"/>
          <a:ea typeface="+mn-ea"/>
        </a:defRPr>
      </a:lvl6pPr>
      <a:lvl7pPr marL="2914650" indent="-171450" algn="l" rtl="0" fontAlgn="base">
        <a:spcBef>
          <a:spcPct val="20000"/>
        </a:spcBef>
        <a:spcAft>
          <a:spcPct val="0"/>
        </a:spcAft>
        <a:buClr>
          <a:srgbClr val="2E3A5C"/>
        </a:buClr>
        <a:buChar char="»"/>
        <a:defRPr sz="1900">
          <a:solidFill>
            <a:schemeClr val="bg2"/>
          </a:solidFill>
          <a:latin typeface="+mn-lt"/>
          <a:ea typeface="+mn-ea"/>
        </a:defRPr>
      </a:lvl7pPr>
      <a:lvl8pPr marL="3371850" indent="-171450" algn="l" rtl="0" fontAlgn="base">
        <a:spcBef>
          <a:spcPct val="20000"/>
        </a:spcBef>
        <a:spcAft>
          <a:spcPct val="0"/>
        </a:spcAft>
        <a:buClr>
          <a:srgbClr val="2E3A5C"/>
        </a:buClr>
        <a:buChar char="»"/>
        <a:defRPr sz="1900">
          <a:solidFill>
            <a:schemeClr val="bg2"/>
          </a:solidFill>
          <a:latin typeface="+mn-lt"/>
          <a:ea typeface="+mn-ea"/>
        </a:defRPr>
      </a:lvl8pPr>
      <a:lvl9pPr marL="3829050" indent="-171450" algn="l" rtl="0" fontAlgn="base">
        <a:spcBef>
          <a:spcPct val="20000"/>
        </a:spcBef>
        <a:spcAft>
          <a:spcPct val="0"/>
        </a:spcAft>
        <a:buClr>
          <a:srgbClr val="2E3A5C"/>
        </a:buClr>
        <a:buChar char="»"/>
        <a:defRPr sz="19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60425" y="1588"/>
            <a:ext cx="6813550" cy="719137"/>
          </a:xfrm>
          <a:prstGeom prst="rect">
            <a:avLst/>
          </a:prstGeom>
          <a:gradFill rotWithShape="1">
            <a:gsLst>
              <a:gs pos="0">
                <a:srgbClr val="2E3A5C"/>
              </a:gs>
              <a:gs pos="100000">
                <a:srgbClr val="000000">
                  <a:alpha val="0"/>
                </a:srgbClr>
              </a:gs>
            </a:gsLst>
            <a:lin ang="0" scaled="1"/>
          </a:gra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AutoShape 3"/>
          <p:cNvSpPr>
            <a:spLocks noGrp="1" noChangeArrowheads="1"/>
          </p:cNvSpPr>
          <p:nvPr>
            <p:ph type="body" idx="1"/>
          </p:nvPr>
        </p:nvSpPr>
        <p:spPr bwMode="auto">
          <a:xfrm>
            <a:off x="1600200" y="1371600"/>
            <a:ext cx="6858000" cy="4724400"/>
          </a:xfrm>
          <a:prstGeom prst="roundRect">
            <a:avLst>
              <a:gd name="adj" fmla="val 10315"/>
            </a:avLst>
          </a:prstGeom>
          <a:noFill/>
          <a:ln w="19050">
            <a:solidFill>
              <a:srgbClr val="2E3A5C"/>
            </a:solidFill>
            <a:round/>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33" name="Line 9"/>
          <p:cNvSpPr>
            <a:spLocks noChangeShapeType="1"/>
          </p:cNvSpPr>
          <p:nvPr userDrawn="1"/>
        </p:nvSpPr>
        <p:spPr bwMode="auto">
          <a:xfrm>
            <a:off x="806450" y="838200"/>
            <a:ext cx="8337550" cy="0"/>
          </a:xfrm>
          <a:prstGeom prst="line">
            <a:avLst/>
          </a:prstGeom>
          <a:noFill/>
          <a:ln w="12700">
            <a:solidFill>
              <a:schemeClr val="tx1"/>
            </a:solidFill>
            <a:round/>
            <a:headEnd/>
            <a:tailEnd/>
          </a:ln>
        </p:spPr>
        <p:txBody>
          <a:bodyPr wrap="none" anchor="ctr"/>
          <a:lstStyle/>
          <a:p>
            <a:pPr>
              <a:defRPr/>
            </a:pPr>
            <a:endParaRPr lang="en-US">
              <a:solidFill>
                <a:srgbClr val="FFFFFF"/>
              </a:solidFill>
            </a:endParaRPr>
          </a:p>
        </p:txBody>
      </p:sp>
      <p:sp>
        <p:nvSpPr>
          <p:cNvPr id="1046" name="Text Box 22"/>
          <p:cNvSpPr txBox="1">
            <a:spLocks noChangeArrowheads="1"/>
          </p:cNvSpPr>
          <p:nvPr userDrawn="1"/>
        </p:nvSpPr>
        <p:spPr bwMode="auto">
          <a:xfrm>
            <a:off x="0" y="6408738"/>
            <a:ext cx="838200" cy="457200"/>
          </a:xfrm>
          <a:prstGeom prst="rect">
            <a:avLst/>
          </a:prstGeom>
          <a:solidFill>
            <a:srgbClr val="2E3A5C"/>
          </a:solidFill>
          <a:ln w="9525">
            <a:solidFill>
              <a:srgbClr val="2E3A5C"/>
            </a:solidFill>
            <a:miter lim="800000"/>
            <a:headEnd/>
            <a:tailEnd/>
          </a:ln>
          <a:effectLst/>
        </p:spPr>
        <p:txBody>
          <a:bodyPr anchor="ctr"/>
          <a:lstStyle/>
          <a:p>
            <a:pPr>
              <a:spcBef>
                <a:spcPct val="50000"/>
              </a:spcBef>
              <a:defRPr/>
            </a:pPr>
            <a:fld id="{97E3D02D-3220-4EAC-BDF4-9DF82CC5CD46}" type="slidenum">
              <a:rPr lang="en-US" sz="1400">
                <a:solidFill>
                  <a:srgbClr val="FFFFFF"/>
                </a:solidFill>
              </a:rPr>
              <a:pPr>
                <a:spcBef>
                  <a:spcPct val="50000"/>
                </a:spcBef>
                <a:defRPr/>
              </a:pPr>
              <a:t>‹#›</a:t>
            </a:fld>
            <a:endParaRPr lang="en-US" sz="800">
              <a:solidFill>
                <a:srgbClr val="FFFFFF"/>
              </a:solidFill>
            </a:endParaRPr>
          </a:p>
        </p:txBody>
      </p:sp>
      <p:sp>
        <p:nvSpPr>
          <p:cNvPr id="1047" name="Line 23"/>
          <p:cNvSpPr>
            <a:spLocks noChangeShapeType="1"/>
          </p:cNvSpPr>
          <p:nvPr userDrawn="1"/>
        </p:nvSpPr>
        <p:spPr bwMode="auto">
          <a:xfrm>
            <a:off x="838200" y="0"/>
            <a:ext cx="0" cy="6858000"/>
          </a:xfrm>
          <a:prstGeom prst="line">
            <a:avLst/>
          </a:prstGeom>
          <a:noFill/>
          <a:ln w="57150">
            <a:solidFill>
              <a:srgbClr val="2E3A5C"/>
            </a:solidFill>
            <a:round/>
            <a:headEnd/>
            <a:tailEnd/>
          </a:ln>
          <a:effectLst/>
        </p:spPr>
        <p:txBody>
          <a:bodyPr/>
          <a:lstStyle/>
          <a:p>
            <a:pPr>
              <a:defRPr/>
            </a:pPr>
            <a:endParaRPr lang="en-US">
              <a:solidFill>
                <a:srgbClr val="FFFFFF"/>
              </a:solidFill>
            </a:endParaRPr>
          </a:p>
        </p:txBody>
      </p:sp>
      <p:pic>
        <p:nvPicPr>
          <p:cNvPr id="6152" name="Picture 5" descr="logo_EUsanté_SFP_11"/>
          <p:cNvPicPr>
            <a:picLocks noChangeAspect="1" noChangeArrowheads="1"/>
          </p:cNvPicPr>
          <p:nvPr userDrawn="1"/>
        </p:nvPicPr>
        <p:blipFill>
          <a:blip r:embed="rId13" cstate="print"/>
          <a:srcRect/>
          <a:stretch>
            <a:fillRect/>
          </a:stretch>
        </p:blipFill>
        <p:spPr bwMode="auto">
          <a:xfrm>
            <a:off x="8164513" y="1588"/>
            <a:ext cx="979487" cy="719137"/>
          </a:xfrm>
          <a:prstGeom prst="rect">
            <a:avLst/>
          </a:prstGeom>
          <a:noFill/>
          <a:ln w="9525">
            <a:noFill/>
            <a:miter lim="800000"/>
            <a:headEnd/>
            <a:tailEnd/>
          </a:ln>
        </p:spPr>
      </p:pic>
      <p:pic>
        <p:nvPicPr>
          <p:cNvPr id="6154" name="Picture 10" descr="C:\Users\Florence\Documents\piccies\logo.png"/>
          <p:cNvPicPr>
            <a:picLocks noChangeAspect="1" noChangeArrowheads="1"/>
          </p:cNvPicPr>
          <p:nvPr userDrawn="1"/>
        </p:nvPicPr>
        <p:blipFill>
          <a:blip r:embed="rId14" cstate="print"/>
          <a:srcRect/>
          <a:stretch>
            <a:fillRect/>
          </a:stretch>
        </p:blipFill>
        <p:spPr bwMode="auto">
          <a:xfrm>
            <a:off x="0" y="1588"/>
            <a:ext cx="808882" cy="530267"/>
          </a:xfrm>
          <a:prstGeom prst="rect">
            <a:avLst/>
          </a:prstGeom>
          <a:noFill/>
        </p:spPr>
      </p:pic>
    </p:spTree>
  </p:cSld>
  <p:clrMap bg1="dk2" tx1="lt1" bg2="dk1"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2pPr>
      <a:lvl3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3pPr>
      <a:lvl4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4pPr>
      <a:lvl5pPr algn="l" rtl="0" eaLnBrk="0" fontAlgn="base" hangingPunct="0">
        <a:spcBef>
          <a:spcPct val="0"/>
        </a:spcBef>
        <a:spcAft>
          <a:spcPct val="0"/>
        </a:spcAft>
        <a:defRPr sz="2000" b="1">
          <a:solidFill>
            <a:schemeClr val="tx1"/>
          </a:solidFill>
          <a:latin typeface="Tahoma" pitchFamily="34" charset="0"/>
          <a:ea typeface="ＭＳ Ｐゴシック" pitchFamily="34" charset="-128"/>
        </a:defRPr>
      </a:lvl5pPr>
      <a:lvl6pPr marL="457200" algn="l" rtl="0" fontAlgn="base">
        <a:spcBef>
          <a:spcPct val="0"/>
        </a:spcBef>
        <a:spcAft>
          <a:spcPct val="0"/>
        </a:spcAft>
        <a:defRPr sz="2000" b="1">
          <a:solidFill>
            <a:schemeClr val="tx1"/>
          </a:solidFill>
          <a:latin typeface="Tahoma" pitchFamily="34" charset="0"/>
          <a:ea typeface="ＭＳ Ｐゴシック" pitchFamily="34" charset="-128"/>
        </a:defRPr>
      </a:lvl6pPr>
      <a:lvl7pPr marL="914400" algn="l" rtl="0" fontAlgn="base">
        <a:spcBef>
          <a:spcPct val="0"/>
        </a:spcBef>
        <a:spcAft>
          <a:spcPct val="0"/>
        </a:spcAft>
        <a:defRPr sz="2000" b="1">
          <a:solidFill>
            <a:schemeClr val="tx1"/>
          </a:solidFill>
          <a:latin typeface="Tahoma" pitchFamily="34" charset="0"/>
          <a:ea typeface="ＭＳ Ｐゴシック" pitchFamily="34" charset="-128"/>
        </a:defRPr>
      </a:lvl7pPr>
      <a:lvl8pPr marL="1371600" algn="l" rtl="0" fontAlgn="base">
        <a:spcBef>
          <a:spcPct val="0"/>
        </a:spcBef>
        <a:spcAft>
          <a:spcPct val="0"/>
        </a:spcAft>
        <a:defRPr sz="2000" b="1">
          <a:solidFill>
            <a:schemeClr val="tx1"/>
          </a:solidFill>
          <a:latin typeface="Tahoma" pitchFamily="34" charset="0"/>
          <a:ea typeface="ＭＳ Ｐゴシック" pitchFamily="34" charset="-128"/>
        </a:defRPr>
      </a:lvl8pPr>
      <a:lvl9pPr marL="1828800" algn="l" rtl="0" fontAlgn="base">
        <a:spcBef>
          <a:spcPct val="0"/>
        </a:spcBef>
        <a:spcAft>
          <a:spcPct val="0"/>
        </a:spcAft>
        <a:defRPr sz="2000" b="1">
          <a:solidFill>
            <a:schemeClr val="tx1"/>
          </a:solidFill>
          <a:latin typeface="Tahoma" pitchFamily="34" charset="0"/>
          <a:ea typeface="ＭＳ Ｐゴシック" pitchFamily="34" charset="-128"/>
        </a:defRPr>
      </a:lvl9pPr>
    </p:titleStyle>
    <p:bodyStyle>
      <a:lvl1pPr marL="228600" indent="-228600" algn="l" rtl="0" eaLnBrk="0" fontAlgn="base" hangingPunct="0">
        <a:spcBef>
          <a:spcPct val="20000"/>
        </a:spcBef>
        <a:spcAft>
          <a:spcPct val="0"/>
        </a:spcAft>
        <a:buClr>
          <a:srgbClr val="2E3A5C"/>
        </a:buClr>
        <a:buFont typeface="Wingdings" pitchFamily="2" charset="2"/>
        <a:buChar char="q"/>
        <a:defRPr sz="1900">
          <a:solidFill>
            <a:schemeClr val="bg2"/>
          </a:solidFill>
          <a:latin typeface="+mn-lt"/>
          <a:ea typeface="+mn-ea"/>
          <a:cs typeface="+mn-cs"/>
        </a:defRPr>
      </a:lvl1pPr>
      <a:lvl2pPr marL="628650" indent="-171450" algn="l" rtl="0" eaLnBrk="0" fontAlgn="base" hangingPunct="0">
        <a:spcBef>
          <a:spcPct val="20000"/>
        </a:spcBef>
        <a:spcAft>
          <a:spcPct val="0"/>
        </a:spcAft>
        <a:buClr>
          <a:srgbClr val="2E3A5C"/>
        </a:buClr>
        <a:buChar char="–"/>
        <a:defRPr sz="1900">
          <a:solidFill>
            <a:schemeClr val="bg2"/>
          </a:solidFill>
          <a:latin typeface="+mn-lt"/>
          <a:ea typeface="+mn-ea"/>
        </a:defRPr>
      </a:lvl2pPr>
      <a:lvl3pPr marL="1085850" indent="-171450" algn="l" rtl="0" eaLnBrk="0" fontAlgn="base" hangingPunct="0">
        <a:spcBef>
          <a:spcPct val="20000"/>
        </a:spcBef>
        <a:spcAft>
          <a:spcPct val="0"/>
        </a:spcAft>
        <a:buClr>
          <a:srgbClr val="2E3A5C"/>
        </a:buClr>
        <a:buFont typeface="Wingdings" pitchFamily="2" charset="2"/>
        <a:buChar char="§"/>
        <a:defRPr sz="1900">
          <a:solidFill>
            <a:schemeClr val="bg2"/>
          </a:solidFill>
          <a:latin typeface="+mn-lt"/>
          <a:ea typeface="+mn-ea"/>
        </a:defRPr>
      </a:lvl3pPr>
      <a:lvl4pPr marL="1543050" indent="-171450" algn="l" rtl="0" eaLnBrk="0" fontAlgn="base" hangingPunct="0">
        <a:spcBef>
          <a:spcPct val="20000"/>
        </a:spcBef>
        <a:spcAft>
          <a:spcPct val="0"/>
        </a:spcAft>
        <a:buClr>
          <a:srgbClr val="2E3A5C"/>
        </a:buClr>
        <a:buChar char="•"/>
        <a:defRPr sz="1900">
          <a:solidFill>
            <a:schemeClr val="bg2"/>
          </a:solidFill>
          <a:latin typeface="+mn-lt"/>
          <a:ea typeface="+mn-ea"/>
        </a:defRPr>
      </a:lvl4pPr>
      <a:lvl5pPr marL="2000250" indent="-171450" algn="l" rtl="0" eaLnBrk="0" fontAlgn="base" hangingPunct="0">
        <a:spcBef>
          <a:spcPct val="20000"/>
        </a:spcBef>
        <a:spcAft>
          <a:spcPct val="0"/>
        </a:spcAft>
        <a:buClr>
          <a:srgbClr val="2E3A5C"/>
        </a:buClr>
        <a:buChar char="»"/>
        <a:defRPr sz="1900">
          <a:solidFill>
            <a:schemeClr val="bg2"/>
          </a:solidFill>
          <a:latin typeface="+mn-lt"/>
          <a:ea typeface="+mn-ea"/>
        </a:defRPr>
      </a:lvl5pPr>
      <a:lvl6pPr marL="2457450" indent="-171450" algn="l" rtl="0" fontAlgn="base">
        <a:spcBef>
          <a:spcPct val="20000"/>
        </a:spcBef>
        <a:spcAft>
          <a:spcPct val="0"/>
        </a:spcAft>
        <a:buClr>
          <a:srgbClr val="2E3A5C"/>
        </a:buClr>
        <a:buChar char="»"/>
        <a:defRPr sz="1900">
          <a:solidFill>
            <a:schemeClr val="bg2"/>
          </a:solidFill>
          <a:latin typeface="+mn-lt"/>
          <a:ea typeface="+mn-ea"/>
        </a:defRPr>
      </a:lvl6pPr>
      <a:lvl7pPr marL="2914650" indent="-171450" algn="l" rtl="0" fontAlgn="base">
        <a:spcBef>
          <a:spcPct val="20000"/>
        </a:spcBef>
        <a:spcAft>
          <a:spcPct val="0"/>
        </a:spcAft>
        <a:buClr>
          <a:srgbClr val="2E3A5C"/>
        </a:buClr>
        <a:buChar char="»"/>
        <a:defRPr sz="1900">
          <a:solidFill>
            <a:schemeClr val="bg2"/>
          </a:solidFill>
          <a:latin typeface="+mn-lt"/>
          <a:ea typeface="+mn-ea"/>
        </a:defRPr>
      </a:lvl7pPr>
      <a:lvl8pPr marL="3371850" indent="-171450" algn="l" rtl="0" fontAlgn="base">
        <a:spcBef>
          <a:spcPct val="20000"/>
        </a:spcBef>
        <a:spcAft>
          <a:spcPct val="0"/>
        </a:spcAft>
        <a:buClr>
          <a:srgbClr val="2E3A5C"/>
        </a:buClr>
        <a:buChar char="»"/>
        <a:defRPr sz="1900">
          <a:solidFill>
            <a:schemeClr val="bg2"/>
          </a:solidFill>
          <a:latin typeface="+mn-lt"/>
          <a:ea typeface="+mn-ea"/>
        </a:defRPr>
      </a:lvl8pPr>
      <a:lvl9pPr marL="3829050" indent="-171450" algn="l" rtl="0" fontAlgn="base">
        <a:spcBef>
          <a:spcPct val="20000"/>
        </a:spcBef>
        <a:spcAft>
          <a:spcPct val="0"/>
        </a:spcAft>
        <a:buClr>
          <a:srgbClr val="2E3A5C"/>
        </a:buClr>
        <a:buChar char="»"/>
        <a:defRPr sz="19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5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59.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5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5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7.jpeg"/><Relationship Id="rId7" Type="http://schemas.openxmlformats.org/officeDocument/2006/relationships/diagramColors" Target="../diagrams/colors3.xml"/><Relationship Id="rId2" Type="http://schemas.openxmlformats.org/officeDocument/2006/relationships/notesSlide" Target="../notesSlides/notesSlide25.xml"/><Relationship Id="rId1" Type="http://schemas.openxmlformats.org/officeDocument/2006/relationships/slideLayout" Target="../slideLayouts/slideLayout5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57.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59.xml"/><Relationship Id="rId5" Type="http://schemas.openxmlformats.org/officeDocument/2006/relationships/image" Target="../media/image51.jpe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7.jpeg"/><Relationship Id="rId7" Type="http://schemas.openxmlformats.org/officeDocument/2006/relationships/diagramColors" Target="../diagrams/colors4.xml"/><Relationship Id="rId2" Type="http://schemas.openxmlformats.org/officeDocument/2006/relationships/notesSlide" Target="../notesSlides/notesSlide28.xml"/><Relationship Id="rId1" Type="http://schemas.openxmlformats.org/officeDocument/2006/relationships/slideLayout" Target="../slideLayouts/slideLayout5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7.jpeg"/><Relationship Id="rId7" Type="http://schemas.openxmlformats.org/officeDocument/2006/relationships/diagramColors" Target="../diagrams/colors5.xml"/><Relationship Id="rId2" Type="http://schemas.openxmlformats.org/officeDocument/2006/relationships/notesSlide" Target="../notesSlides/notesSlide29.xml"/><Relationship Id="rId1" Type="http://schemas.openxmlformats.org/officeDocument/2006/relationships/slideLayout" Target="../slideLayouts/slideLayout5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57.xml"/><Relationship Id="rId6" Type="http://schemas.openxmlformats.org/officeDocument/2006/relationships/image" Target="../media/image53.jpeg"/><Relationship Id="rId5" Type="http://schemas.openxmlformats.org/officeDocument/2006/relationships/hyperlink" Target="http://images.google.be/imgres?imgurl=http://accomthailand.files.wordpress.com/2008/04/european-parliament-strasbourg-inside.jpg&amp;imgrefurl=http://jaccuse.wordpress.com/2008/09/page/2/&amp;usg=__FFn6BxGKKOj_hE8RxXG5M5a7y7w=&amp;h=450&amp;w=600&amp;sz=77&amp;hl=fr&amp;start=1&amp;sig2=V6DRGHuvjms89DASNiLqeA&amp;um=1&amp;tbnid=AU_vUCoXuV98VM:&amp;tbnh=101&amp;tbnw=135&amp;ei=qwaLSZKSF4m0sAPXyNW0Bw&amp;prev=/images?q=european+parliament+strasbourg&amp;um=1&amp;hl=fr&amp;rlz=1T4GZHZ_frBE310" TargetMode="Externa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57.xml"/><Relationship Id="rId5" Type="http://schemas.openxmlformats.org/officeDocument/2006/relationships/image" Target="../media/image55.png"/><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9.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0.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9" name="Rectangle 13"/>
          <p:cNvSpPr>
            <a:spLocks noGrp="1" noChangeArrowheads="1"/>
          </p:cNvSpPr>
          <p:nvPr>
            <p:ph type="ctrTitle"/>
          </p:nvPr>
        </p:nvSpPr>
        <p:spPr>
          <a:xfrm>
            <a:off x="0" y="1928802"/>
            <a:ext cx="9144000" cy="1762136"/>
          </a:xfrm>
        </p:spPr>
        <p:txBody>
          <a:bodyPr/>
          <a:lstStyle/>
          <a:p>
            <a:pPr eaLnBrk="1" hangingPunct="1">
              <a:defRPr/>
            </a:pPr>
            <a:r>
              <a:rPr lang="en-GB" dirty="0" smtClean="0"/>
              <a:t>The Principles of effective lobbying</a:t>
            </a:r>
            <a:br>
              <a:rPr lang="en-GB" dirty="0" smtClean="0"/>
            </a:br>
            <a:r>
              <a:rPr lang="en-GB" dirty="0" smtClean="0"/>
              <a:t/>
            </a:r>
            <a:br>
              <a:rPr lang="en-GB" dirty="0" smtClean="0"/>
            </a:br>
            <a:r>
              <a:rPr lang="en-GB" dirty="0" smtClean="0"/>
              <a:t>EUCAM</a:t>
            </a:r>
            <a:br>
              <a:rPr lang="en-GB" dirty="0" smtClean="0"/>
            </a:br>
            <a:endParaRPr lang="en-GB" dirty="0" smtClean="0"/>
          </a:p>
        </p:txBody>
      </p:sp>
      <p:sp>
        <p:nvSpPr>
          <p:cNvPr id="8197" name="Rectangle 14"/>
          <p:cNvSpPr>
            <a:spLocks noGrp="1" noChangeArrowheads="1"/>
          </p:cNvSpPr>
          <p:nvPr>
            <p:ph type="subTitle" idx="4294967295"/>
          </p:nvPr>
        </p:nvSpPr>
        <p:spPr>
          <a:xfrm>
            <a:off x="1371600" y="4038600"/>
            <a:ext cx="6400800" cy="1390650"/>
          </a:xfrm>
          <a:prstGeom prst="rect">
            <a:avLst/>
          </a:prstGeom>
          <a:noFill/>
          <a:ln>
            <a:noFill/>
          </a:ln>
        </p:spPr>
        <p:txBody>
          <a:bodyPr/>
          <a:lstStyle/>
          <a:p>
            <a:pPr marL="0" indent="0" algn="ctr" eaLnBrk="1" hangingPunct="1">
              <a:lnSpc>
                <a:spcPct val="80000"/>
              </a:lnSpc>
              <a:buNone/>
            </a:pPr>
            <a:r>
              <a:rPr lang="en-GB" sz="1800" b="1" dirty="0" smtClean="0"/>
              <a:t>Thursday November 25</a:t>
            </a:r>
            <a:r>
              <a:rPr lang="en-GB" sz="1800" b="1" baseline="30000" dirty="0" smtClean="0"/>
              <a:t>th</a:t>
            </a:r>
            <a:r>
              <a:rPr lang="en-GB" sz="1800" b="1" dirty="0" smtClean="0"/>
              <a:t> 2010</a:t>
            </a:r>
          </a:p>
          <a:p>
            <a:pPr marL="0" indent="0" algn="ctr" eaLnBrk="1" hangingPunct="1">
              <a:lnSpc>
                <a:spcPct val="80000"/>
              </a:lnSpc>
              <a:buNone/>
            </a:pPr>
            <a:r>
              <a:rPr lang="en-GB" sz="1800" dirty="0" smtClean="0"/>
              <a:t/>
            </a:r>
            <a:br>
              <a:rPr lang="en-GB" sz="1800" dirty="0" smtClean="0"/>
            </a:br>
            <a:r>
              <a:rPr lang="en-GB" sz="1800" b="1" dirty="0" smtClean="0"/>
              <a:t>Florence Berteletti Kemp</a:t>
            </a:r>
          </a:p>
          <a:p>
            <a:pPr marL="0" indent="0" algn="ctr" eaLnBrk="1" hangingPunct="1">
              <a:lnSpc>
                <a:spcPct val="80000"/>
              </a:lnSpc>
              <a:buFont typeface="Wingdings" pitchFamily="2" charset="2"/>
              <a:buNone/>
            </a:pPr>
            <a:r>
              <a:rPr lang="en-GB" sz="1800" b="1" dirty="0" smtClean="0"/>
              <a:t>SFP Director</a:t>
            </a:r>
          </a:p>
        </p:txBody>
      </p:sp>
      <p:pic>
        <p:nvPicPr>
          <p:cNvPr id="8198" name="Picture 5" descr="logo_EUsanté_SFP_11"/>
          <p:cNvPicPr>
            <a:picLocks noChangeAspect="1" noChangeArrowheads="1"/>
          </p:cNvPicPr>
          <p:nvPr/>
        </p:nvPicPr>
        <p:blipFill>
          <a:blip r:embed="rId3" cstate="print"/>
          <a:srcRect/>
          <a:stretch>
            <a:fillRect/>
          </a:stretch>
        </p:blipFill>
        <p:spPr bwMode="auto">
          <a:xfrm>
            <a:off x="3857620" y="5429250"/>
            <a:ext cx="1500180" cy="11010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2" name="Picture 16"/>
          <p:cNvPicPr>
            <a:picLocks noChangeAspect="1" noChangeArrowheads="1"/>
          </p:cNvPicPr>
          <p:nvPr/>
        </p:nvPicPr>
        <p:blipFill>
          <a:blip r:embed="rId3" cstate="print"/>
          <a:srcRect/>
          <a:stretch>
            <a:fillRect/>
          </a:stretch>
        </p:blipFill>
        <p:spPr bwMode="auto">
          <a:xfrm>
            <a:off x="5026025" y="3643314"/>
            <a:ext cx="3309941" cy="2199147"/>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16" name="Picture 15" descr="08-07-15_006.jpg"/>
          <p:cNvPicPr>
            <a:picLocks noChangeAspect="1"/>
          </p:cNvPicPr>
          <p:nvPr/>
        </p:nvPicPr>
        <p:blipFill>
          <a:blip r:embed="rId4" cstate="print"/>
          <a:stretch>
            <a:fillRect/>
          </a:stretch>
        </p:blipFill>
        <p:spPr>
          <a:xfrm>
            <a:off x="1214437" y="3643314"/>
            <a:ext cx="3279775" cy="2185150"/>
          </a:xfrm>
          <a:prstGeom prst="rect">
            <a:avLst/>
          </a:prstGeom>
        </p:spPr>
      </p:pic>
      <p:sp>
        <p:nvSpPr>
          <p:cNvPr id="14338" name="Rectangle 140"/>
          <p:cNvSpPr>
            <a:spLocks noGrp="1" noChangeArrowheads="1"/>
          </p:cNvSpPr>
          <p:nvPr>
            <p:ph type="title"/>
          </p:nvPr>
        </p:nvSpPr>
        <p:spPr/>
        <p:txBody>
          <a:bodyPr/>
          <a:lstStyle/>
          <a:p>
            <a:pPr eaLnBrk="1" hangingPunct="1"/>
            <a:r>
              <a:rPr lang="en-US" dirty="0" smtClean="0"/>
              <a:t/>
            </a:r>
            <a:br>
              <a:rPr lang="en-US" dirty="0" smtClean="0"/>
            </a:br>
            <a:r>
              <a:rPr lang="en-US" dirty="0" smtClean="0"/>
              <a:t/>
            </a:r>
            <a:br>
              <a:rPr lang="en-US" dirty="0" smtClean="0"/>
            </a:br>
            <a:r>
              <a:rPr lang="en-US" dirty="0" smtClean="0"/>
              <a:t>2008…</a:t>
            </a:r>
            <a:br>
              <a:rPr lang="en-US" dirty="0" smtClean="0"/>
            </a:br>
            <a:r>
              <a:rPr lang="en-US" i="1" dirty="0" smtClean="0"/>
              <a:t>Spotlight on the FCTC series…</a:t>
            </a:r>
            <a:r>
              <a:rPr lang="en-US" dirty="0" smtClean="0"/>
              <a:t/>
            </a:r>
            <a:br>
              <a:rPr lang="en-US" dirty="0" smtClean="0"/>
            </a:br>
            <a:r>
              <a:rPr lang="en-US" dirty="0" smtClean="0"/>
              <a:t/>
            </a:r>
            <a:br>
              <a:rPr lang="en-US" dirty="0" smtClean="0"/>
            </a:br>
            <a:endParaRPr lang="en-US" dirty="0" smtClean="0"/>
          </a:p>
        </p:txBody>
      </p:sp>
      <p:sp>
        <p:nvSpPr>
          <p:cNvPr id="14339" name="AutoShape 141"/>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t>6</a:t>
            </a:r>
            <a:endParaRPr lang="en-US" sz="2000" dirty="0"/>
          </a:p>
        </p:txBody>
      </p:sp>
      <p:sp>
        <p:nvSpPr>
          <p:cNvPr id="14340" name="AutoShape 142"/>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t>5</a:t>
            </a:r>
            <a:endParaRPr lang="en-US" sz="2000" dirty="0"/>
          </a:p>
        </p:txBody>
      </p:sp>
      <p:sp>
        <p:nvSpPr>
          <p:cNvPr id="14341" name="AutoShape 143"/>
          <p:cNvSpPr>
            <a:spLocks noChangeArrowheads="1"/>
          </p:cNvSpPr>
          <p:nvPr/>
        </p:nvSpPr>
        <p:spPr bwMode="auto">
          <a:xfrm>
            <a:off x="250825" y="3386138"/>
            <a:ext cx="425450" cy="539750"/>
          </a:xfrm>
          <a:prstGeom prst="roundRect">
            <a:avLst>
              <a:gd name="adj" fmla="val 16667"/>
            </a:avLst>
          </a:prstGeom>
          <a:solidFill>
            <a:schemeClr val="hlink">
              <a:alpha val="25098"/>
            </a:schemeClr>
          </a:solidFill>
          <a:ln w="12700">
            <a:solidFill>
              <a:srgbClr val="2E3A5C"/>
            </a:solidFill>
            <a:round/>
            <a:headEnd/>
            <a:tailEnd/>
          </a:ln>
        </p:spPr>
        <p:txBody>
          <a:bodyPr wrap="none" anchor="ctr"/>
          <a:lstStyle/>
          <a:p>
            <a:pPr eaLnBrk="1" hangingPunct="1"/>
            <a:r>
              <a:rPr lang="fr-BE" sz="2000" dirty="0"/>
              <a:t>4</a:t>
            </a:r>
            <a:endParaRPr lang="en-US" sz="2000" dirty="0"/>
          </a:p>
        </p:txBody>
      </p:sp>
      <p:sp>
        <p:nvSpPr>
          <p:cNvPr id="14342" name="AutoShape 144"/>
          <p:cNvSpPr>
            <a:spLocks noChangeArrowheads="1"/>
          </p:cNvSpPr>
          <p:nvPr/>
        </p:nvSpPr>
        <p:spPr bwMode="auto">
          <a:xfrm>
            <a:off x="250825" y="2847975"/>
            <a:ext cx="425450" cy="539750"/>
          </a:xfrm>
          <a:prstGeom prst="roundRect">
            <a:avLst>
              <a:gd name="adj" fmla="val 16667"/>
            </a:avLst>
          </a:prstGeom>
          <a:solidFill>
            <a:schemeClr val="bg2">
              <a:alpha val="25098"/>
            </a:schemeClr>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4343" name="AutoShape 145"/>
          <p:cNvSpPr>
            <a:spLocks noChangeArrowheads="1"/>
          </p:cNvSpPr>
          <p:nvPr/>
        </p:nvSpPr>
        <p:spPr bwMode="auto">
          <a:xfrm>
            <a:off x="250825" y="2309813"/>
            <a:ext cx="425450" cy="539750"/>
          </a:xfrm>
          <a:prstGeom prst="roundRect">
            <a:avLst>
              <a:gd name="adj" fmla="val 16667"/>
            </a:avLst>
          </a:prstGeom>
          <a:solidFill>
            <a:schemeClr val="accent2"/>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4344" name="AutoShape 146"/>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pic>
        <p:nvPicPr>
          <p:cNvPr id="14345" name="Picture 11" descr="30-01-08_McAvan_expo_1"/>
          <p:cNvPicPr>
            <a:picLocks noChangeAspect="1" noChangeArrowheads="1"/>
          </p:cNvPicPr>
          <p:nvPr/>
        </p:nvPicPr>
        <p:blipFill>
          <a:blip r:embed="rId5" cstate="print"/>
          <a:srcRect/>
          <a:stretch>
            <a:fillRect/>
          </a:stretch>
        </p:blipFill>
        <p:spPr bwMode="auto">
          <a:xfrm>
            <a:off x="1214438" y="1223963"/>
            <a:ext cx="3279775" cy="2185987"/>
          </a:xfrm>
          <a:prstGeom prst="rect">
            <a:avLst/>
          </a:prstGeom>
          <a:noFill/>
          <a:ln w="9525">
            <a:noFill/>
            <a:miter lim="800000"/>
            <a:headEnd/>
            <a:tailEnd/>
          </a:ln>
        </p:spPr>
      </p:pic>
      <p:pic>
        <p:nvPicPr>
          <p:cNvPr id="14348" name="Picture 23" descr="30-01-08 McAvan expo 3"/>
          <p:cNvPicPr>
            <a:picLocks noChangeAspect="1" noChangeArrowheads="1"/>
          </p:cNvPicPr>
          <p:nvPr/>
        </p:nvPicPr>
        <p:blipFill>
          <a:blip r:embed="rId6" cstate="print"/>
          <a:srcRect/>
          <a:stretch>
            <a:fillRect/>
          </a:stretch>
        </p:blipFill>
        <p:spPr bwMode="auto">
          <a:xfrm>
            <a:off x="5026025" y="1223963"/>
            <a:ext cx="3281363" cy="2187575"/>
          </a:xfrm>
          <a:prstGeom prst="rect">
            <a:avLst/>
          </a:prstGeom>
          <a:noFill/>
          <a:ln w="9525">
            <a:noFill/>
            <a:miter lim="800000"/>
            <a:headEnd/>
            <a:tailEnd/>
          </a:ln>
        </p:spPr>
      </p:pic>
      <p:pic>
        <p:nvPicPr>
          <p:cNvPr id="149" name="Picture 5"/>
          <p:cNvPicPr>
            <a:picLocks noChangeAspect="1" noChangeArrowheads="1"/>
          </p:cNvPicPr>
          <p:nvPr/>
        </p:nvPicPr>
        <p:blipFill>
          <a:blip r:embed="rId7" cstate="print"/>
          <a:srcRect/>
          <a:stretch>
            <a:fillRect/>
          </a:stretch>
        </p:blipFill>
        <p:spPr bwMode="auto">
          <a:xfrm>
            <a:off x="860425" y="5199063"/>
            <a:ext cx="2303463" cy="1658937"/>
          </a:xfrm>
          <a:prstGeom prst="rect">
            <a:avLst/>
          </a:prstGeom>
          <a:noFill/>
          <a:ln w="9525">
            <a:noFill/>
            <a:miter lim="800000"/>
            <a:headEnd/>
            <a:tailEnd/>
          </a:ln>
        </p:spPr>
      </p:pic>
      <p:pic>
        <p:nvPicPr>
          <p:cNvPr id="150" name="Picture 6"/>
          <p:cNvPicPr>
            <a:picLocks noChangeAspect="1" noChangeArrowheads="1"/>
          </p:cNvPicPr>
          <p:nvPr/>
        </p:nvPicPr>
        <p:blipFill>
          <a:blip r:embed="rId8" cstate="print"/>
          <a:srcRect/>
          <a:stretch>
            <a:fillRect/>
          </a:stretch>
        </p:blipFill>
        <p:spPr bwMode="auto">
          <a:xfrm>
            <a:off x="3989388" y="5199063"/>
            <a:ext cx="2205037" cy="1658937"/>
          </a:xfrm>
          <a:prstGeom prst="rect">
            <a:avLst/>
          </a:prstGeom>
          <a:noFill/>
          <a:ln w="9525">
            <a:noFill/>
            <a:miter lim="800000"/>
            <a:headEnd/>
            <a:tailEnd/>
          </a:ln>
        </p:spPr>
      </p:pic>
      <p:pic>
        <p:nvPicPr>
          <p:cNvPr id="151" name="Picture 7"/>
          <p:cNvPicPr>
            <a:picLocks noChangeAspect="1" noChangeArrowheads="1"/>
          </p:cNvPicPr>
          <p:nvPr/>
        </p:nvPicPr>
        <p:blipFill>
          <a:blip r:embed="rId9" cstate="print"/>
          <a:srcRect/>
          <a:stretch>
            <a:fillRect/>
          </a:stretch>
        </p:blipFill>
        <p:spPr bwMode="auto">
          <a:xfrm>
            <a:off x="7019925" y="5199063"/>
            <a:ext cx="2124075" cy="1674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49"/>
                                        </p:tgtEl>
                                        <p:attrNameLst>
                                          <p:attrName>ppt_x</p:attrName>
                                        </p:attrNameLst>
                                      </p:cBhvr>
                                      <p:tavLst>
                                        <p:tav tm="0">
                                          <p:val>
                                            <p:strVal val="ppt_x"/>
                                          </p:val>
                                        </p:tav>
                                        <p:tav tm="100000">
                                          <p:val>
                                            <p:strVal val="ppt_x"/>
                                          </p:val>
                                        </p:tav>
                                      </p:tavLst>
                                    </p:anim>
                                    <p:anim calcmode="lin" valueType="num">
                                      <p:cBhvr additive="base">
                                        <p:cTn id="7" dur="500"/>
                                        <p:tgtEl>
                                          <p:spTgt spid="149"/>
                                        </p:tgtEl>
                                        <p:attrNameLst>
                                          <p:attrName>ppt_y</p:attrName>
                                        </p:attrNameLst>
                                      </p:cBhvr>
                                      <p:tavLst>
                                        <p:tav tm="0">
                                          <p:val>
                                            <p:strVal val="ppt_y"/>
                                          </p:val>
                                        </p:tav>
                                        <p:tav tm="100000">
                                          <p:val>
                                            <p:strVal val="1+ppt_h/2"/>
                                          </p:val>
                                        </p:tav>
                                      </p:tavLst>
                                    </p:anim>
                                    <p:set>
                                      <p:cBhvr>
                                        <p:cTn id="8" dur="1" fill="hold">
                                          <p:stCondLst>
                                            <p:cond delay="499"/>
                                          </p:stCondLst>
                                        </p:cTn>
                                        <p:tgtEl>
                                          <p:spTgt spid="149"/>
                                        </p:tgtEl>
                                        <p:attrNameLst>
                                          <p:attrName>style.visibility</p:attrName>
                                        </p:attrNameLst>
                                      </p:cBhvr>
                                      <p:to>
                                        <p:strVal val="hidden"/>
                                      </p:to>
                                    </p:set>
                                  </p:childTnLst>
                                </p:cTn>
                              </p:par>
                            </p:childTnLst>
                          </p:cTn>
                        </p:par>
                        <p:par>
                          <p:cTn id="9" fill="hold">
                            <p:stCondLst>
                              <p:cond delay="500"/>
                            </p:stCondLst>
                            <p:childTnLst>
                              <p:par>
                                <p:cTn id="10" presetID="2" presetClass="exit" presetSubtype="4" fill="hold" nodeType="afterEffect">
                                  <p:stCondLst>
                                    <p:cond delay="0"/>
                                  </p:stCondLst>
                                  <p:childTnLst>
                                    <p:anim calcmode="lin" valueType="num">
                                      <p:cBhvr additive="base">
                                        <p:cTn id="11" dur="3000"/>
                                        <p:tgtEl>
                                          <p:spTgt spid="150"/>
                                        </p:tgtEl>
                                        <p:attrNameLst>
                                          <p:attrName>ppt_x</p:attrName>
                                        </p:attrNameLst>
                                      </p:cBhvr>
                                      <p:tavLst>
                                        <p:tav tm="0">
                                          <p:val>
                                            <p:strVal val="ppt_x"/>
                                          </p:val>
                                        </p:tav>
                                        <p:tav tm="100000">
                                          <p:val>
                                            <p:strVal val="ppt_x"/>
                                          </p:val>
                                        </p:tav>
                                      </p:tavLst>
                                    </p:anim>
                                    <p:anim calcmode="lin" valueType="num">
                                      <p:cBhvr additive="base">
                                        <p:cTn id="12" dur="3000"/>
                                        <p:tgtEl>
                                          <p:spTgt spid="150"/>
                                        </p:tgtEl>
                                        <p:attrNameLst>
                                          <p:attrName>ppt_y</p:attrName>
                                        </p:attrNameLst>
                                      </p:cBhvr>
                                      <p:tavLst>
                                        <p:tav tm="0">
                                          <p:val>
                                            <p:strVal val="ppt_y"/>
                                          </p:val>
                                        </p:tav>
                                        <p:tav tm="100000">
                                          <p:val>
                                            <p:strVal val="1+ppt_h/2"/>
                                          </p:val>
                                        </p:tav>
                                      </p:tavLst>
                                    </p:anim>
                                    <p:set>
                                      <p:cBhvr>
                                        <p:cTn id="13" dur="1" fill="hold">
                                          <p:stCondLst>
                                            <p:cond delay="2999"/>
                                          </p:stCondLst>
                                        </p:cTn>
                                        <p:tgtEl>
                                          <p:spTgt spid="150"/>
                                        </p:tgtEl>
                                        <p:attrNameLst>
                                          <p:attrName>style.visibility</p:attrName>
                                        </p:attrNameLst>
                                      </p:cBhvr>
                                      <p:to>
                                        <p:strVal val="hidden"/>
                                      </p:to>
                                    </p:set>
                                  </p:childTnLst>
                                </p:cTn>
                              </p:par>
                            </p:childTnLst>
                          </p:cTn>
                        </p:par>
                        <p:par>
                          <p:cTn id="14" fill="hold">
                            <p:stCondLst>
                              <p:cond delay="3500"/>
                            </p:stCondLst>
                            <p:childTnLst>
                              <p:par>
                                <p:cTn id="15" presetID="2" presetClass="exit" presetSubtype="4" fill="hold" nodeType="afterEffect">
                                  <p:stCondLst>
                                    <p:cond delay="0"/>
                                  </p:stCondLst>
                                  <p:childTnLst>
                                    <p:anim calcmode="lin" valueType="num">
                                      <p:cBhvr additive="base">
                                        <p:cTn id="16" dur="3000"/>
                                        <p:tgtEl>
                                          <p:spTgt spid="151"/>
                                        </p:tgtEl>
                                        <p:attrNameLst>
                                          <p:attrName>ppt_x</p:attrName>
                                        </p:attrNameLst>
                                      </p:cBhvr>
                                      <p:tavLst>
                                        <p:tav tm="0">
                                          <p:val>
                                            <p:strVal val="ppt_x"/>
                                          </p:val>
                                        </p:tav>
                                        <p:tav tm="100000">
                                          <p:val>
                                            <p:strVal val="ppt_x"/>
                                          </p:val>
                                        </p:tav>
                                      </p:tavLst>
                                    </p:anim>
                                    <p:anim calcmode="lin" valueType="num">
                                      <p:cBhvr additive="base">
                                        <p:cTn id="17" dur="3000"/>
                                        <p:tgtEl>
                                          <p:spTgt spid="151"/>
                                        </p:tgtEl>
                                        <p:attrNameLst>
                                          <p:attrName>ppt_y</p:attrName>
                                        </p:attrNameLst>
                                      </p:cBhvr>
                                      <p:tavLst>
                                        <p:tav tm="0">
                                          <p:val>
                                            <p:strVal val="ppt_y"/>
                                          </p:val>
                                        </p:tav>
                                        <p:tav tm="100000">
                                          <p:val>
                                            <p:strVal val="1+ppt_h/2"/>
                                          </p:val>
                                        </p:tav>
                                      </p:tavLst>
                                    </p:anim>
                                    <p:set>
                                      <p:cBhvr>
                                        <p:cTn id="18" dur="1" fill="hold">
                                          <p:stCondLst>
                                            <p:cond delay="2999"/>
                                          </p:stCondLst>
                                        </p:cTn>
                                        <p:tgtEl>
                                          <p:spTgt spid="1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40"/>
          <p:cNvSpPr>
            <a:spLocks noGrp="1" noChangeArrowheads="1"/>
          </p:cNvSpPr>
          <p:nvPr>
            <p:ph type="title"/>
          </p:nvPr>
        </p:nvSpPr>
        <p:spPr/>
        <p:txBody>
          <a:bodyPr/>
          <a:lstStyle/>
          <a:p>
            <a:pPr eaLnBrk="1" hangingPunct="1"/>
            <a:r>
              <a:rPr lang="en-US" dirty="0" smtClean="0"/>
              <a:t/>
            </a:r>
            <a:br>
              <a:rPr lang="en-US" dirty="0" smtClean="0"/>
            </a:br>
            <a:r>
              <a:rPr lang="en-US" dirty="0" smtClean="0"/>
              <a:t/>
            </a:r>
            <a:br>
              <a:rPr lang="en-US" dirty="0" smtClean="0"/>
            </a:br>
            <a:r>
              <a:rPr lang="en-US" dirty="0" smtClean="0"/>
              <a:t>1 February 2010</a:t>
            </a:r>
            <a:br>
              <a:rPr lang="en-US" dirty="0" smtClean="0"/>
            </a:br>
            <a:r>
              <a:rPr lang="en-US" dirty="0" smtClean="0"/>
              <a:t/>
            </a:r>
            <a:br>
              <a:rPr lang="en-US" dirty="0" smtClean="0"/>
            </a:br>
            <a:endParaRPr lang="en-US" dirty="0" smtClean="0"/>
          </a:p>
        </p:txBody>
      </p:sp>
      <p:sp>
        <p:nvSpPr>
          <p:cNvPr id="14339" name="AutoShape 141"/>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t>6</a:t>
            </a:r>
            <a:endParaRPr lang="en-US" sz="2000" dirty="0"/>
          </a:p>
        </p:txBody>
      </p:sp>
      <p:sp>
        <p:nvSpPr>
          <p:cNvPr id="14340" name="AutoShape 142"/>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t>5</a:t>
            </a:r>
            <a:endParaRPr lang="en-US" sz="2000" dirty="0"/>
          </a:p>
        </p:txBody>
      </p:sp>
      <p:sp>
        <p:nvSpPr>
          <p:cNvPr id="14341" name="AutoShape 143"/>
          <p:cNvSpPr>
            <a:spLocks noChangeArrowheads="1"/>
          </p:cNvSpPr>
          <p:nvPr/>
        </p:nvSpPr>
        <p:spPr bwMode="auto">
          <a:xfrm>
            <a:off x="250825" y="3386138"/>
            <a:ext cx="425450" cy="539750"/>
          </a:xfrm>
          <a:prstGeom prst="roundRect">
            <a:avLst>
              <a:gd name="adj" fmla="val 16667"/>
            </a:avLst>
          </a:prstGeom>
          <a:solidFill>
            <a:schemeClr val="hlink">
              <a:alpha val="25098"/>
            </a:schemeClr>
          </a:solidFill>
          <a:ln w="12700">
            <a:solidFill>
              <a:srgbClr val="2E3A5C"/>
            </a:solidFill>
            <a:round/>
            <a:headEnd/>
            <a:tailEnd/>
          </a:ln>
        </p:spPr>
        <p:txBody>
          <a:bodyPr wrap="none" anchor="ctr"/>
          <a:lstStyle/>
          <a:p>
            <a:pPr eaLnBrk="1" hangingPunct="1"/>
            <a:r>
              <a:rPr lang="fr-BE" sz="2000" dirty="0"/>
              <a:t>4</a:t>
            </a:r>
            <a:endParaRPr lang="en-US" sz="2000" dirty="0"/>
          </a:p>
        </p:txBody>
      </p:sp>
      <p:sp>
        <p:nvSpPr>
          <p:cNvPr id="14342" name="AutoShape 144"/>
          <p:cNvSpPr>
            <a:spLocks noChangeArrowheads="1"/>
          </p:cNvSpPr>
          <p:nvPr/>
        </p:nvSpPr>
        <p:spPr bwMode="auto">
          <a:xfrm>
            <a:off x="250825" y="2847975"/>
            <a:ext cx="425450" cy="539750"/>
          </a:xfrm>
          <a:prstGeom prst="roundRect">
            <a:avLst>
              <a:gd name="adj" fmla="val 16667"/>
            </a:avLst>
          </a:prstGeom>
          <a:solidFill>
            <a:schemeClr val="bg2">
              <a:alpha val="25098"/>
            </a:schemeClr>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4343" name="AutoShape 145"/>
          <p:cNvSpPr>
            <a:spLocks noChangeArrowheads="1"/>
          </p:cNvSpPr>
          <p:nvPr/>
        </p:nvSpPr>
        <p:spPr bwMode="auto">
          <a:xfrm>
            <a:off x="250825" y="2309813"/>
            <a:ext cx="425450" cy="539750"/>
          </a:xfrm>
          <a:prstGeom prst="roundRect">
            <a:avLst>
              <a:gd name="adj" fmla="val 16667"/>
            </a:avLst>
          </a:prstGeom>
          <a:solidFill>
            <a:schemeClr val="accent2"/>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4344" name="AutoShape 146"/>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pic>
        <p:nvPicPr>
          <p:cNvPr id="20" name="Picture 19" descr="Anibueze, staes, rowan and joossens.jpg"/>
          <p:cNvPicPr>
            <a:picLocks noChangeAspect="1"/>
          </p:cNvPicPr>
          <p:nvPr/>
        </p:nvPicPr>
        <p:blipFill>
          <a:blip r:embed="rId3" cstate="print"/>
          <a:stretch>
            <a:fillRect/>
          </a:stretch>
        </p:blipFill>
        <p:spPr>
          <a:xfrm>
            <a:off x="1142976" y="3392147"/>
            <a:ext cx="3357582" cy="2236150"/>
          </a:xfrm>
          <a:prstGeom prst="rect">
            <a:avLst/>
          </a:prstGeom>
        </p:spPr>
      </p:pic>
      <p:pic>
        <p:nvPicPr>
          <p:cNvPr id="22" name="Picture 21" descr="staes.jpg"/>
          <p:cNvPicPr>
            <a:picLocks noChangeAspect="1"/>
          </p:cNvPicPr>
          <p:nvPr/>
        </p:nvPicPr>
        <p:blipFill>
          <a:blip r:embed="rId4" cstate="print"/>
          <a:stretch>
            <a:fillRect/>
          </a:stretch>
        </p:blipFill>
        <p:spPr>
          <a:xfrm>
            <a:off x="4857751" y="928670"/>
            <a:ext cx="3357583" cy="2236150"/>
          </a:xfrm>
          <a:prstGeom prst="rect">
            <a:avLst/>
          </a:prstGeom>
        </p:spPr>
      </p:pic>
      <p:pic>
        <p:nvPicPr>
          <p:cNvPr id="23" name="Picture 22" descr="anibueze.jpg"/>
          <p:cNvPicPr>
            <a:picLocks noChangeAspect="1"/>
          </p:cNvPicPr>
          <p:nvPr/>
        </p:nvPicPr>
        <p:blipFill>
          <a:blip r:embed="rId5" cstate="print"/>
          <a:stretch>
            <a:fillRect/>
          </a:stretch>
        </p:blipFill>
        <p:spPr>
          <a:xfrm>
            <a:off x="1136336" y="928670"/>
            <a:ext cx="3364222" cy="2240572"/>
          </a:xfrm>
          <a:prstGeom prst="rect">
            <a:avLst/>
          </a:prstGeom>
        </p:spPr>
      </p:pic>
      <p:pic>
        <p:nvPicPr>
          <p:cNvPr id="24" name="Picture 23" descr="the panel.jpg"/>
          <p:cNvPicPr>
            <a:picLocks noChangeAspect="1"/>
          </p:cNvPicPr>
          <p:nvPr/>
        </p:nvPicPr>
        <p:blipFill>
          <a:blip r:embed="rId6" cstate="print"/>
          <a:stretch>
            <a:fillRect/>
          </a:stretch>
        </p:blipFill>
        <p:spPr>
          <a:xfrm>
            <a:off x="4857751" y="3392147"/>
            <a:ext cx="3357583" cy="2236151"/>
          </a:xfrm>
          <a:prstGeom prst="rect">
            <a:avLst/>
          </a:prstGeom>
        </p:spPr>
      </p:pic>
      <p:pic>
        <p:nvPicPr>
          <p:cNvPr id="1026" name="Picture 2"/>
          <p:cNvPicPr>
            <a:picLocks noChangeAspect="1" noChangeArrowheads="1"/>
          </p:cNvPicPr>
          <p:nvPr/>
        </p:nvPicPr>
        <p:blipFill>
          <a:blip r:embed="rId7" cstate="print"/>
          <a:srcRect/>
          <a:stretch>
            <a:fillRect/>
          </a:stretch>
        </p:blipFill>
        <p:spPr bwMode="auto">
          <a:xfrm>
            <a:off x="1500166" y="5214950"/>
            <a:ext cx="2286000" cy="1381125"/>
          </a:xfrm>
          <a:prstGeom prst="rect">
            <a:avLst/>
          </a:prstGeom>
          <a:noFill/>
          <a:ln w="9525">
            <a:noFill/>
            <a:miter lim="800000"/>
            <a:headEnd/>
            <a:tailEnd/>
          </a:ln>
        </p:spPr>
      </p:pic>
      <p:pic>
        <p:nvPicPr>
          <p:cNvPr id="1027" name="Picture 3"/>
          <p:cNvPicPr>
            <a:picLocks noChangeAspect="1" noChangeArrowheads="1"/>
          </p:cNvPicPr>
          <p:nvPr/>
        </p:nvPicPr>
        <p:blipFill>
          <a:blip r:embed="rId8" cstate="print"/>
          <a:srcRect/>
          <a:stretch>
            <a:fillRect/>
          </a:stretch>
        </p:blipFill>
        <p:spPr bwMode="auto">
          <a:xfrm>
            <a:off x="5481841" y="5214950"/>
            <a:ext cx="2192134" cy="1381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0" fill="hold"/>
                                        <p:tgtEl>
                                          <p:spTgt spid="1026"/>
                                        </p:tgtEl>
                                        <p:attrNameLst>
                                          <p:attrName>ppt_x</p:attrName>
                                        </p:attrNameLst>
                                      </p:cBhvr>
                                      <p:tavLst>
                                        <p:tav tm="0">
                                          <p:val>
                                            <p:strVal val="#ppt_x"/>
                                          </p:val>
                                        </p:tav>
                                        <p:tav tm="100000">
                                          <p:val>
                                            <p:strVal val="#ppt_x"/>
                                          </p:val>
                                        </p:tav>
                                      </p:tavLst>
                                    </p:anim>
                                    <p:anim calcmode="lin" valueType="num">
                                      <p:cBhvr additive="base">
                                        <p:cTn id="8" dur="5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0" fill="hold"/>
                                        <p:tgtEl>
                                          <p:spTgt spid="1027"/>
                                        </p:tgtEl>
                                        <p:attrNameLst>
                                          <p:attrName>ppt_x</p:attrName>
                                        </p:attrNameLst>
                                      </p:cBhvr>
                                      <p:tavLst>
                                        <p:tav tm="0">
                                          <p:val>
                                            <p:strVal val="#ppt_x"/>
                                          </p:val>
                                        </p:tav>
                                        <p:tav tm="100000">
                                          <p:val>
                                            <p:strVal val="#ppt_x"/>
                                          </p:val>
                                        </p:tav>
                                      </p:tavLst>
                                    </p:anim>
                                    <p:anim calcmode="lin" valueType="num">
                                      <p:cBhvr additive="base">
                                        <p:cTn id="14" dur="50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40"/>
          <p:cNvSpPr>
            <a:spLocks noGrp="1" noChangeArrowheads="1"/>
          </p:cNvSpPr>
          <p:nvPr>
            <p:ph type="title"/>
          </p:nvPr>
        </p:nvSpPr>
        <p:spPr/>
        <p:txBody>
          <a:bodyPr/>
          <a:lstStyle/>
          <a:p>
            <a:pPr eaLnBrk="1" hangingPunct="1"/>
            <a:r>
              <a:rPr lang="en-US" dirty="0" smtClean="0"/>
              <a:t/>
            </a:r>
            <a:br>
              <a:rPr lang="en-US" dirty="0" smtClean="0"/>
            </a:br>
            <a:r>
              <a:rPr lang="en-US" dirty="0" smtClean="0"/>
              <a:t/>
            </a:r>
            <a:br>
              <a:rPr lang="en-US" dirty="0" smtClean="0"/>
            </a:br>
            <a:r>
              <a:rPr lang="en-US" dirty="0" smtClean="0"/>
              <a:t>24 February 2010</a:t>
            </a:r>
            <a:br>
              <a:rPr lang="en-US" dirty="0" smtClean="0"/>
            </a:br>
            <a:r>
              <a:rPr lang="en-US" dirty="0" smtClean="0"/>
              <a:t/>
            </a:r>
            <a:br>
              <a:rPr lang="en-US" dirty="0" smtClean="0"/>
            </a:br>
            <a:endParaRPr lang="en-US" dirty="0" smtClean="0"/>
          </a:p>
        </p:txBody>
      </p:sp>
      <p:sp>
        <p:nvSpPr>
          <p:cNvPr id="14339" name="AutoShape 141"/>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t>6</a:t>
            </a:r>
            <a:endParaRPr lang="en-US" sz="2000" dirty="0"/>
          </a:p>
        </p:txBody>
      </p:sp>
      <p:sp>
        <p:nvSpPr>
          <p:cNvPr id="14340" name="AutoShape 142"/>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t>5</a:t>
            </a:r>
            <a:endParaRPr lang="en-US" sz="2000" dirty="0"/>
          </a:p>
        </p:txBody>
      </p:sp>
      <p:sp>
        <p:nvSpPr>
          <p:cNvPr id="14341" name="AutoShape 143"/>
          <p:cNvSpPr>
            <a:spLocks noChangeArrowheads="1"/>
          </p:cNvSpPr>
          <p:nvPr/>
        </p:nvSpPr>
        <p:spPr bwMode="auto">
          <a:xfrm>
            <a:off x="250825" y="3386138"/>
            <a:ext cx="425450" cy="539750"/>
          </a:xfrm>
          <a:prstGeom prst="roundRect">
            <a:avLst>
              <a:gd name="adj" fmla="val 16667"/>
            </a:avLst>
          </a:prstGeom>
          <a:solidFill>
            <a:schemeClr val="hlink">
              <a:alpha val="25098"/>
            </a:schemeClr>
          </a:solidFill>
          <a:ln w="12700">
            <a:solidFill>
              <a:srgbClr val="2E3A5C"/>
            </a:solidFill>
            <a:round/>
            <a:headEnd/>
            <a:tailEnd/>
          </a:ln>
        </p:spPr>
        <p:txBody>
          <a:bodyPr wrap="none" anchor="ctr"/>
          <a:lstStyle/>
          <a:p>
            <a:pPr eaLnBrk="1" hangingPunct="1"/>
            <a:r>
              <a:rPr lang="fr-BE" sz="2000" dirty="0"/>
              <a:t>4</a:t>
            </a:r>
            <a:endParaRPr lang="en-US" sz="2000" dirty="0"/>
          </a:p>
        </p:txBody>
      </p:sp>
      <p:sp>
        <p:nvSpPr>
          <p:cNvPr id="14342" name="AutoShape 144"/>
          <p:cNvSpPr>
            <a:spLocks noChangeArrowheads="1"/>
          </p:cNvSpPr>
          <p:nvPr/>
        </p:nvSpPr>
        <p:spPr bwMode="auto">
          <a:xfrm>
            <a:off x="250825" y="2847975"/>
            <a:ext cx="425450" cy="539750"/>
          </a:xfrm>
          <a:prstGeom prst="roundRect">
            <a:avLst>
              <a:gd name="adj" fmla="val 16667"/>
            </a:avLst>
          </a:prstGeom>
          <a:solidFill>
            <a:schemeClr val="bg2">
              <a:alpha val="25098"/>
            </a:schemeClr>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4343" name="AutoShape 145"/>
          <p:cNvSpPr>
            <a:spLocks noChangeArrowheads="1"/>
          </p:cNvSpPr>
          <p:nvPr/>
        </p:nvSpPr>
        <p:spPr bwMode="auto">
          <a:xfrm>
            <a:off x="250825" y="2309813"/>
            <a:ext cx="425450" cy="539750"/>
          </a:xfrm>
          <a:prstGeom prst="roundRect">
            <a:avLst>
              <a:gd name="adj" fmla="val 16667"/>
            </a:avLst>
          </a:prstGeom>
          <a:solidFill>
            <a:schemeClr val="accent2"/>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4344" name="AutoShape 146"/>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pic>
        <p:nvPicPr>
          <p:cNvPr id="13" name="Picture 12" descr="2010_0226BetterRegEvent0025.JPG"/>
          <p:cNvPicPr>
            <a:picLocks noChangeAspect="1"/>
          </p:cNvPicPr>
          <p:nvPr/>
        </p:nvPicPr>
        <p:blipFill>
          <a:blip r:embed="rId3" cstate="print"/>
          <a:stretch>
            <a:fillRect/>
          </a:stretch>
        </p:blipFill>
        <p:spPr>
          <a:xfrm>
            <a:off x="1214414" y="3933825"/>
            <a:ext cx="3371874" cy="2528905"/>
          </a:xfrm>
          <a:prstGeom prst="rect">
            <a:avLst/>
          </a:prstGeom>
        </p:spPr>
      </p:pic>
      <p:pic>
        <p:nvPicPr>
          <p:cNvPr id="16" name="Picture 15" descr="2010_0226BetterRegEvent0094.JPG"/>
          <p:cNvPicPr>
            <a:picLocks noChangeAspect="1"/>
          </p:cNvPicPr>
          <p:nvPr/>
        </p:nvPicPr>
        <p:blipFill>
          <a:blip r:embed="rId4" cstate="print"/>
          <a:stretch>
            <a:fillRect/>
          </a:stretch>
        </p:blipFill>
        <p:spPr>
          <a:xfrm>
            <a:off x="4912757" y="3925888"/>
            <a:ext cx="3373987" cy="2530491"/>
          </a:xfrm>
          <a:prstGeom prst="rect">
            <a:avLst/>
          </a:prstGeom>
        </p:spPr>
      </p:pic>
      <p:pic>
        <p:nvPicPr>
          <p:cNvPr id="26" name="Picture 25" descr="2010_0226BetterRegEvent0063.JPG"/>
          <p:cNvPicPr>
            <a:picLocks noChangeAspect="1"/>
          </p:cNvPicPr>
          <p:nvPr/>
        </p:nvPicPr>
        <p:blipFill>
          <a:blip r:embed="rId5" cstate="print"/>
          <a:stretch>
            <a:fillRect/>
          </a:stretch>
        </p:blipFill>
        <p:spPr>
          <a:xfrm>
            <a:off x="3543872" y="919637"/>
            <a:ext cx="2084832" cy="2779776"/>
          </a:xfrm>
          <a:prstGeom prst="rect">
            <a:avLst/>
          </a:prstGeom>
        </p:spPr>
      </p:pic>
      <p:pic>
        <p:nvPicPr>
          <p:cNvPr id="27" name="Picture 26" descr="2010_0226BetterRegEvent0067.JPG"/>
          <p:cNvPicPr>
            <a:picLocks noChangeAspect="1"/>
          </p:cNvPicPr>
          <p:nvPr/>
        </p:nvPicPr>
        <p:blipFill>
          <a:blip r:embed="rId6" cstate="print"/>
          <a:stretch>
            <a:fillRect/>
          </a:stretch>
        </p:blipFill>
        <p:spPr>
          <a:xfrm>
            <a:off x="1214414" y="920213"/>
            <a:ext cx="2084400" cy="2779200"/>
          </a:xfrm>
          <a:prstGeom prst="rect">
            <a:avLst/>
          </a:prstGeom>
        </p:spPr>
      </p:pic>
      <p:pic>
        <p:nvPicPr>
          <p:cNvPr id="28" name="Picture 27" descr="2010_0226BetterRegEvent0106.JPG"/>
          <p:cNvPicPr>
            <a:picLocks noChangeAspect="1"/>
          </p:cNvPicPr>
          <p:nvPr/>
        </p:nvPicPr>
        <p:blipFill>
          <a:blip r:embed="rId7" cstate="print"/>
          <a:stretch>
            <a:fillRect/>
          </a:stretch>
        </p:blipFill>
        <p:spPr>
          <a:xfrm>
            <a:off x="6143636" y="919637"/>
            <a:ext cx="2084400" cy="2779200"/>
          </a:xfrm>
          <a:prstGeom prst="rect">
            <a:avLst/>
          </a:prstGeom>
        </p:spPr>
      </p:pic>
      <p:pic>
        <p:nvPicPr>
          <p:cNvPr id="1026" name="Picture 2"/>
          <p:cNvPicPr>
            <a:picLocks noChangeAspect="1" noChangeArrowheads="1"/>
          </p:cNvPicPr>
          <p:nvPr/>
        </p:nvPicPr>
        <p:blipFill>
          <a:blip r:embed="rId8" cstate="print"/>
          <a:srcRect/>
          <a:stretch>
            <a:fillRect/>
          </a:stretch>
        </p:blipFill>
        <p:spPr bwMode="auto">
          <a:xfrm>
            <a:off x="3714744" y="2309813"/>
            <a:ext cx="2162180" cy="2596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0" fill="hold"/>
                                        <p:tgtEl>
                                          <p:spTgt spid="1026"/>
                                        </p:tgtEl>
                                        <p:attrNameLst>
                                          <p:attrName>ppt_x</p:attrName>
                                        </p:attrNameLst>
                                      </p:cBhvr>
                                      <p:tavLst>
                                        <p:tav tm="0">
                                          <p:val>
                                            <p:strVal val="#ppt_x"/>
                                          </p:val>
                                        </p:tav>
                                        <p:tav tm="100000">
                                          <p:val>
                                            <p:strVal val="#ppt_x"/>
                                          </p:val>
                                        </p:tav>
                                      </p:tavLst>
                                    </p:anim>
                                    <p:anim calcmode="lin" valueType="num">
                                      <p:cBhvr additive="base">
                                        <p:cTn id="8" dur="5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0" fill="hold"/>
                                        <p:tgtEl>
                                          <p:spTgt spid="1026"/>
                                        </p:tgtEl>
                                        <p:attrNameLst>
                                          <p:attrName>ppt_x</p:attrName>
                                        </p:attrNameLst>
                                      </p:cBhvr>
                                      <p:tavLst>
                                        <p:tav tm="0">
                                          <p:val>
                                            <p:strVal val="#ppt_x"/>
                                          </p:val>
                                        </p:tav>
                                        <p:tav tm="100000">
                                          <p:val>
                                            <p:strVal val="#ppt_x"/>
                                          </p:val>
                                        </p:tav>
                                      </p:tavLst>
                                    </p:anim>
                                    <p:anim calcmode="lin" valueType="num">
                                      <p:cBhvr additive="base">
                                        <p:cTn id="14" dur="50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40"/>
          <p:cNvSpPr>
            <a:spLocks noGrp="1" noChangeArrowheads="1"/>
          </p:cNvSpPr>
          <p:nvPr>
            <p:ph type="title"/>
          </p:nvPr>
        </p:nvSpPr>
        <p:spPr/>
        <p:txBody>
          <a:bodyPr/>
          <a:lstStyle/>
          <a:p>
            <a:pPr eaLnBrk="1" hangingPunct="1"/>
            <a:r>
              <a:rPr lang="en-US" dirty="0" smtClean="0"/>
              <a:t/>
            </a:r>
            <a:br>
              <a:rPr lang="en-US" dirty="0" smtClean="0"/>
            </a:br>
            <a:r>
              <a:rPr lang="en-US" dirty="0" smtClean="0"/>
              <a:t>31</a:t>
            </a:r>
            <a:r>
              <a:rPr lang="en-US" baseline="30000" dirty="0" smtClean="0"/>
              <a:t>st</a:t>
            </a:r>
            <a:r>
              <a:rPr lang="en-US" dirty="0" smtClean="0"/>
              <a:t> May 2010 WNTD</a:t>
            </a:r>
            <a:br>
              <a:rPr lang="en-US" dirty="0" smtClean="0"/>
            </a:br>
            <a:r>
              <a:rPr lang="en-US" dirty="0" smtClean="0"/>
              <a:t/>
            </a:r>
            <a:br>
              <a:rPr lang="en-US" dirty="0" smtClean="0"/>
            </a:br>
            <a:endParaRPr lang="en-US" dirty="0" smtClean="0"/>
          </a:p>
        </p:txBody>
      </p:sp>
      <p:sp>
        <p:nvSpPr>
          <p:cNvPr id="14339" name="AutoShape 141"/>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t>6</a:t>
            </a:r>
            <a:endParaRPr lang="en-US" sz="2000" dirty="0"/>
          </a:p>
        </p:txBody>
      </p:sp>
      <p:sp>
        <p:nvSpPr>
          <p:cNvPr id="14340" name="AutoShape 142"/>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t>5</a:t>
            </a:r>
            <a:endParaRPr lang="en-US" sz="2000" dirty="0"/>
          </a:p>
        </p:txBody>
      </p:sp>
      <p:sp>
        <p:nvSpPr>
          <p:cNvPr id="14341" name="AutoShape 143"/>
          <p:cNvSpPr>
            <a:spLocks noChangeArrowheads="1"/>
          </p:cNvSpPr>
          <p:nvPr/>
        </p:nvSpPr>
        <p:spPr bwMode="auto">
          <a:xfrm>
            <a:off x="250825" y="3386138"/>
            <a:ext cx="425450" cy="539750"/>
          </a:xfrm>
          <a:prstGeom prst="roundRect">
            <a:avLst>
              <a:gd name="adj" fmla="val 16667"/>
            </a:avLst>
          </a:prstGeom>
          <a:solidFill>
            <a:schemeClr val="hlink">
              <a:alpha val="25098"/>
            </a:schemeClr>
          </a:solidFill>
          <a:ln w="12700">
            <a:solidFill>
              <a:srgbClr val="2E3A5C"/>
            </a:solidFill>
            <a:round/>
            <a:headEnd/>
            <a:tailEnd/>
          </a:ln>
        </p:spPr>
        <p:txBody>
          <a:bodyPr wrap="none" anchor="ctr"/>
          <a:lstStyle/>
          <a:p>
            <a:pPr eaLnBrk="1" hangingPunct="1"/>
            <a:r>
              <a:rPr lang="fr-BE" sz="2000" dirty="0"/>
              <a:t>4</a:t>
            </a:r>
            <a:endParaRPr lang="en-US" sz="2000" dirty="0"/>
          </a:p>
        </p:txBody>
      </p:sp>
      <p:sp>
        <p:nvSpPr>
          <p:cNvPr id="14342" name="AutoShape 144"/>
          <p:cNvSpPr>
            <a:spLocks noChangeArrowheads="1"/>
          </p:cNvSpPr>
          <p:nvPr/>
        </p:nvSpPr>
        <p:spPr bwMode="auto">
          <a:xfrm>
            <a:off x="250825" y="2847975"/>
            <a:ext cx="425450" cy="539750"/>
          </a:xfrm>
          <a:prstGeom prst="roundRect">
            <a:avLst>
              <a:gd name="adj" fmla="val 16667"/>
            </a:avLst>
          </a:prstGeom>
          <a:solidFill>
            <a:schemeClr val="bg2">
              <a:alpha val="25098"/>
            </a:schemeClr>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4343" name="AutoShape 145"/>
          <p:cNvSpPr>
            <a:spLocks noChangeArrowheads="1"/>
          </p:cNvSpPr>
          <p:nvPr/>
        </p:nvSpPr>
        <p:spPr bwMode="auto">
          <a:xfrm>
            <a:off x="250825" y="2309813"/>
            <a:ext cx="425450" cy="539750"/>
          </a:xfrm>
          <a:prstGeom prst="roundRect">
            <a:avLst>
              <a:gd name="adj" fmla="val 16667"/>
            </a:avLst>
          </a:prstGeom>
          <a:solidFill>
            <a:schemeClr val="accent2"/>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4344" name="AutoShape 146"/>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pic>
        <p:nvPicPr>
          <p:cNvPr id="13" name="Content Placeholder 12" descr="IMG_0732.JPG"/>
          <p:cNvPicPr>
            <a:picLocks noGrp="1" noChangeAspect="1"/>
          </p:cNvPicPr>
          <p:nvPr>
            <p:ph idx="1"/>
          </p:nvPr>
        </p:nvPicPr>
        <p:blipFill>
          <a:blip r:embed="rId3" cstate="print"/>
          <a:stretch>
            <a:fillRect/>
          </a:stretch>
        </p:blipFill>
        <p:spPr>
          <a:xfrm>
            <a:off x="1600200" y="1447800"/>
            <a:ext cx="6858000" cy="4572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40"/>
          <p:cNvSpPr>
            <a:spLocks noGrp="1" noChangeArrowheads="1"/>
          </p:cNvSpPr>
          <p:nvPr>
            <p:ph type="title"/>
          </p:nvPr>
        </p:nvSpPr>
        <p:spPr/>
        <p:txBody>
          <a:bodyPr/>
          <a:lstStyle/>
          <a:p>
            <a:pPr eaLnBrk="1" hangingPunct="1"/>
            <a:r>
              <a:rPr lang="en-US" dirty="0" smtClean="0"/>
              <a:t/>
            </a:r>
            <a:br>
              <a:rPr lang="en-US" dirty="0" smtClean="0"/>
            </a:br>
            <a:r>
              <a:rPr lang="en-US" dirty="0" smtClean="0"/>
              <a:t>31</a:t>
            </a:r>
            <a:r>
              <a:rPr lang="en-US" baseline="30000" dirty="0" smtClean="0"/>
              <a:t>st</a:t>
            </a:r>
            <a:r>
              <a:rPr lang="en-US" dirty="0" smtClean="0"/>
              <a:t> May 2010 WNTD</a:t>
            </a:r>
            <a:br>
              <a:rPr lang="en-US" dirty="0" smtClean="0"/>
            </a:br>
            <a:r>
              <a:rPr lang="en-US" dirty="0" smtClean="0"/>
              <a:t/>
            </a:r>
            <a:br>
              <a:rPr lang="en-US" dirty="0" smtClean="0"/>
            </a:br>
            <a:endParaRPr lang="en-US" dirty="0" smtClean="0"/>
          </a:p>
        </p:txBody>
      </p:sp>
      <p:sp>
        <p:nvSpPr>
          <p:cNvPr id="14339" name="AutoShape 141"/>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t>6</a:t>
            </a:r>
            <a:endParaRPr lang="en-US" sz="2000" dirty="0"/>
          </a:p>
        </p:txBody>
      </p:sp>
      <p:sp>
        <p:nvSpPr>
          <p:cNvPr id="14340" name="AutoShape 142"/>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t>5</a:t>
            </a:r>
            <a:endParaRPr lang="en-US" sz="2000" dirty="0"/>
          </a:p>
        </p:txBody>
      </p:sp>
      <p:sp>
        <p:nvSpPr>
          <p:cNvPr id="14341" name="AutoShape 143"/>
          <p:cNvSpPr>
            <a:spLocks noChangeArrowheads="1"/>
          </p:cNvSpPr>
          <p:nvPr/>
        </p:nvSpPr>
        <p:spPr bwMode="auto">
          <a:xfrm>
            <a:off x="250825" y="3386138"/>
            <a:ext cx="425450" cy="539750"/>
          </a:xfrm>
          <a:prstGeom prst="roundRect">
            <a:avLst>
              <a:gd name="adj" fmla="val 16667"/>
            </a:avLst>
          </a:prstGeom>
          <a:solidFill>
            <a:schemeClr val="hlink">
              <a:alpha val="25098"/>
            </a:schemeClr>
          </a:solidFill>
          <a:ln w="12700">
            <a:solidFill>
              <a:srgbClr val="2E3A5C"/>
            </a:solidFill>
            <a:round/>
            <a:headEnd/>
            <a:tailEnd/>
          </a:ln>
        </p:spPr>
        <p:txBody>
          <a:bodyPr wrap="none" anchor="ctr"/>
          <a:lstStyle/>
          <a:p>
            <a:pPr eaLnBrk="1" hangingPunct="1"/>
            <a:r>
              <a:rPr lang="fr-BE" sz="2000" dirty="0"/>
              <a:t>4</a:t>
            </a:r>
            <a:endParaRPr lang="en-US" sz="2000" dirty="0"/>
          </a:p>
        </p:txBody>
      </p:sp>
      <p:sp>
        <p:nvSpPr>
          <p:cNvPr id="14342" name="AutoShape 144"/>
          <p:cNvSpPr>
            <a:spLocks noChangeArrowheads="1"/>
          </p:cNvSpPr>
          <p:nvPr/>
        </p:nvSpPr>
        <p:spPr bwMode="auto">
          <a:xfrm>
            <a:off x="250825" y="2847975"/>
            <a:ext cx="425450" cy="539750"/>
          </a:xfrm>
          <a:prstGeom prst="roundRect">
            <a:avLst>
              <a:gd name="adj" fmla="val 16667"/>
            </a:avLst>
          </a:prstGeom>
          <a:solidFill>
            <a:schemeClr val="bg2">
              <a:alpha val="25098"/>
            </a:schemeClr>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4343" name="AutoShape 145"/>
          <p:cNvSpPr>
            <a:spLocks noChangeArrowheads="1"/>
          </p:cNvSpPr>
          <p:nvPr/>
        </p:nvSpPr>
        <p:spPr bwMode="auto">
          <a:xfrm>
            <a:off x="250825" y="2309813"/>
            <a:ext cx="425450" cy="539750"/>
          </a:xfrm>
          <a:prstGeom prst="roundRect">
            <a:avLst>
              <a:gd name="adj" fmla="val 16667"/>
            </a:avLst>
          </a:prstGeom>
          <a:solidFill>
            <a:schemeClr val="accent2"/>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4344" name="AutoShape 146"/>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pic>
        <p:nvPicPr>
          <p:cNvPr id="13" name="Content Placeholder 12" descr="IMG_0621.JPG"/>
          <p:cNvPicPr>
            <a:picLocks noGrp="1" noChangeAspect="1"/>
          </p:cNvPicPr>
          <p:nvPr>
            <p:ph idx="1"/>
          </p:nvPr>
        </p:nvPicPr>
        <p:blipFill>
          <a:blip r:embed="rId3" cstate="print"/>
          <a:stretch>
            <a:fillRect/>
          </a:stretch>
        </p:blipFill>
        <p:spPr>
          <a:xfrm>
            <a:off x="1600200" y="1447800"/>
            <a:ext cx="6858000" cy="4572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40"/>
          <p:cNvSpPr>
            <a:spLocks noGrp="1" noChangeArrowheads="1"/>
          </p:cNvSpPr>
          <p:nvPr>
            <p:ph type="title"/>
          </p:nvPr>
        </p:nvSpPr>
        <p:spPr/>
        <p:txBody>
          <a:bodyPr/>
          <a:lstStyle/>
          <a:p>
            <a:pPr eaLnBrk="1" hangingPunct="1"/>
            <a:r>
              <a:rPr lang="en-US" dirty="0" smtClean="0"/>
              <a:t/>
            </a:r>
            <a:br>
              <a:rPr lang="en-US" dirty="0" smtClean="0"/>
            </a:br>
            <a:r>
              <a:rPr lang="en-US" dirty="0" smtClean="0"/>
              <a:t>31</a:t>
            </a:r>
            <a:r>
              <a:rPr lang="en-US" baseline="30000" dirty="0" smtClean="0"/>
              <a:t>st</a:t>
            </a:r>
            <a:r>
              <a:rPr lang="en-US" dirty="0" smtClean="0"/>
              <a:t> May 2010 WNTD</a:t>
            </a:r>
            <a:br>
              <a:rPr lang="en-US" dirty="0" smtClean="0"/>
            </a:br>
            <a:r>
              <a:rPr lang="en-US" dirty="0" smtClean="0"/>
              <a:t/>
            </a:r>
            <a:br>
              <a:rPr lang="en-US" dirty="0" smtClean="0"/>
            </a:br>
            <a:endParaRPr lang="en-US" dirty="0" smtClean="0"/>
          </a:p>
        </p:txBody>
      </p:sp>
      <p:sp>
        <p:nvSpPr>
          <p:cNvPr id="14339" name="AutoShape 141"/>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t>6</a:t>
            </a:r>
            <a:endParaRPr lang="en-US" sz="2000" dirty="0"/>
          </a:p>
        </p:txBody>
      </p:sp>
      <p:sp>
        <p:nvSpPr>
          <p:cNvPr id="14340" name="AutoShape 142"/>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t>5</a:t>
            </a:r>
            <a:endParaRPr lang="en-US" sz="2000" dirty="0"/>
          </a:p>
        </p:txBody>
      </p:sp>
      <p:sp>
        <p:nvSpPr>
          <p:cNvPr id="14341" name="AutoShape 143"/>
          <p:cNvSpPr>
            <a:spLocks noChangeArrowheads="1"/>
          </p:cNvSpPr>
          <p:nvPr/>
        </p:nvSpPr>
        <p:spPr bwMode="auto">
          <a:xfrm>
            <a:off x="250825" y="3386138"/>
            <a:ext cx="425450" cy="539750"/>
          </a:xfrm>
          <a:prstGeom prst="roundRect">
            <a:avLst>
              <a:gd name="adj" fmla="val 16667"/>
            </a:avLst>
          </a:prstGeom>
          <a:solidFill>
            <a:schemeClr val="hlink">
              <a:alpha val="25098"/>
            </a:schemeClr>
          </a:solidFill>
          <a:ln w="12700">
            <a:solidFill>
              <a:srgbClr val="2E3A5C"/>
            </a:solidFill>
            <a:round/>
            <a:headEnd/>
            <a:tailEnd/>
          </a:ln>
        </p:spPr>
        <p:txBody>
          <a:bodyPr wrap="none" anchor="ctr"/>
          <a:lstStyle/>
          <a:p>
            <a:pPr eaLnBrk="1" hangingPunct="1"/>
            <a:r>
              <a:rPr lang="fr-BE" sz="2000" dirty="0"/>
              <a:t>4</a:t>
            </a:r>
            <a:endParaRPr lang="en-US" sz="2000" dirty="0"/>
          </a:p>
        </p:txBody>
      </p:sp>
      <p:sp>
        <p:nvSpPr>
          <p:cNvPr id="14342" name="AutoShape 144"/>
          <p:cNvSpPr>
            <a:spLocks noChangeArrowheads="1"/>
          </p:cNvSpPr>
          <p:nvPr/>
        </p:nvSpPr>
        <p:spPr bwMode="auto">
          <a:xfrm>
            <a:off x="250825" y="2847975"/>
            <a:ext cx="425450" cy="539750"/>
          </a:xfrm>
          <a:prstGeom prst="roundRect">
            <a:avLst>
              <a:gd name="adj" fmla="val 16667"/>
            </a:avLst>
          </a:prstGeom>
          <a:solidFill>
            <a:schemeClr val="bg2">
              <a:alpha val="25098"/>
            </a:schemeClr>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4343" name="AutoShape 145"/>
          <p:cNvSpPr>
            <a:spLocks noChangeArrowheads="1"/>
          </p:cNvSpPr>
          <p:nvPr/>
        </p:nvSpPr>
        <p:spPr bwMode="auto">
          <a:xfrm>
            <a:off x="250825" y="2309813"/>
            <a:ext cx="425450" cy="539750"/>
          </a:xfrm>
          <a:prstGeom prst="roundRect">
            <a:avLst>
              <a:gd name="adj" fmla="val 16667"/>
            </a:avLst>
          </a:prstGeom>
          <a:solidFill>
            <a:schemeClr val="accent2"/>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4344" name="AutoShape 146"/>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pic>
        <p:nvPicPr>
          <p:cNvPr id="12" name="Content Placeholder 11" descr="IMG_0871.JPG"/>
          <p:cNvPicPr>
            <a:picLocks noGrp="1" noChangeAspect="1"/>
          </p:cNvPicPr>
          <p:nvPr>
            <p:ph idx="1"/>
          </p:nvPr>
        </p:nvPicPr>
        <p:blipFill>
          <a:blip r:embed="rId3" cstate="print"/>
          <a:stretch>
            <a:fillRect/>
          </a:stretch>
        </p:blipFill>
        <p:spPr>
          <a:xfrm>
            <a:off x="1600200" y="1447800"/>
            <a:ext cx="6858000" cy="4572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40"/>
          <p:cNvSpPr>
            <a:spLocks noGrp="1" noChangeArrowheads="1"/>
          </p:cNvSpPr>
          <p:nvPr>
            <p:ph type="title"/>
          </p:nvPr>
        </p:nvSpPr>
        <p:spPr/>
        <p:txBody>
          <a:bodyPr/>
          <a:lstStyle/>
          <a:p>
            <a:pPr eaLnBrk="1" hangingPunct="1"/>
            <a:r>
              <a:rPr lang="en-US" dirty="0" smtClean="0"/>
              <a:t/>
            </a:r>
            <a:br>
              <a:rPr lang="en-US" dirty="0" smtClean="0"/>
            </a:br>
            <a:r>
              <a:rPr lang="en-US" dirty="0" smtClean="0"/>
              <a:t>31</a:t>
            </a:r>
            <a:r>
              <a:rPr lang="en-US" baseline="30000" dirty="0" smtClean="0"/>
              <a:t>st</a:t>
            </a:r>
            <a:r>
              <a:rPr lang="en-US" dirty="0" smtClean="0"/>
              <a:t> May 2010 WNTD</a:t>
            </a:r>
            <a:br>
              <a:rPr lang="en-US" dirty="0" smtClean="0"/>
            </a:br>
            <a:r>
              <a:rPr lang="en-US" dirty="0" smtClean="0"/>
              <a:t/>
            </a:r>
            <a:br>
              <a:rPr lang="en-US" dirty="0" smtClean="0"/>
            </a:br>
            <a:endParaRPr lang="en-US" dirty="0" smtClean="0"/>
          </a:p>
        </p:txBody>
      </p:sp>
      <p:pic>
        <p:nvPicPr>
          <p:cNvPr id="18" name="Content Placeholder 17" descr="IMG_0453.JPG"/>
          <p:cNvPicPr>
            <a:picLocks noGrp="1" noChangeAspect="1"/>
          </p:cNvPicPr>
          <p:nvPr>
            <p:ph sz="half" idx="1"/>
          </p:nvPr>
        </p:nvPicPr>
        <p:blipFill>
          <a:blip r:embed="rId3" cstate="print"/>
          <a:stretch>
            <a:fillRect/>
          </a:stretch>
        </p:blipFill>
        <p:spPr>
          <a:xfrm>
            <a:off x="1701800" y="1371600"/>
            <a:ext cx="3149600" cy="4724400"/>
          </a:xfrm>
        </p:spPr>
      </p:pic>
      <p:pic>
        <p:nvPicPr>
          <p:cNvPr id="19" name="Content Placeholder 18" descr="IMG_0625.JPG"/>
          <p:cNvPicPr>
            <a:picLocks noGrp="1" noChangeAspect="1"/>
          </p:cNvPicPr>
          <p:nvPr>
            <p:ph sz="half" idx="2"/>
          </p:nvPr>
        </p:nvPicPr>
        <p:blipFill>
          <a:blip r:embed="rId4" cstate="print"/>
          <a:stretch>
            <a:fillRect/>
          </a:stretch>
        </p:blipFill>
        <p:spPr>
          <a:xfrm>
            <a:off x="5207000" y="1371600"/>
            <a:ext cx="3149600" cy="4724400"/>
          </a:xfrm>
        </p:spPr>
      </p:pic>
      <p:sp>
        <p:nvSpPr>
          <p:cNvPr id="14339" name="AutoShape 141"/>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t>6</a:t>
            </a:r>
            <a:endParaRPr lang="en-US" sz="2000" dirty="0"/>
          </a:p>
        </p:txBody>
      </p:sp>
      <p:sp>
        <p:nvSpPr>
          <p:cNvPr id="14340" name="AutoShape 142"/>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t>5</a:t>
            </a:r>
            <a:endParaRPr lang="en-US" sz="2000" dirty="0"/>
          </a:p>
        </p:txBody>
      </p:sp>
      <p:sp>
        <p:nvSpPr>
          <p:cNvPr id="14341" name="AutoShape 143"/>
          <p:cNvSpPr>
            <a:spLocks noChangeArrowheads="1"/>
          </p:cNvSpPr>
          <p:nvPr/>
        </p:nvSpPr>
        <p:spPr bwMode="auto">
          <a:xfrm>
            <a:off x="250825" y="3386138"/>
            <a:ext cx="425450" cy="539750"/>
          </a:xfrm>
          <a:prstGeom prst="roundRect">
            <a:avLst>
              <a:gd name="adj" fmla="val 16667"/>
            </a:avLst>
          </a:prstGeom>
          <a:solidFill>
            <a:schemeClr val="hlink">
              <a:alpha val="25098"/>
            </a:schemeClr>
          </a:solidFill>
          <a:ln w="12700">
            <a:solidFill>
              <a:srgbClr val="2E3A5C"/>
            </a:solidFill>
            <a:round/>
            <a:headEnd/>
            <a:tailEnd/>
          </a:ln>
        </p:spPr>
        <p:txBody>
          <a:bodyPr wrap="none" anchor="ctr"/>
          <a:lstStyle/>
          <a:p>
            <a:pPr eaLnBrk="1" hangingPunct="1"/>
            <a:r>
              <a:rPr lang="fr-BE" sz="2000" dirty="0"/>
              <a:t>4</a:t>
            </a:r>
            <a:endParaRPr lang="en-US" sz="2000" dirty="0"/>
          </a:p>
        </p:txBody>
      </p:sp>
      <p:sp>
        <p:nvSpPr>
          <p:cNvPr id="14342" name="AutoShape 144"/>
          <p:cNvSpPr>
            <a:spLocks noChangeArrowheads="1"/>
          </p:cNvSpPr>
          <p:nvPr/>
        </p:nvSpPr>
        <p:spPr bwMode="auto">
          <a:xfrm>
            <a:off x="250825" y="2847975"/>
            <a:ext cx="425450" cy="539750"/>
          </a:xfrm>
          <a:prstGeom prst="roundRect">
            <a:avLst>
              <a:gd name="adj" fmla="val 16667"/>
            </a:avLst>
          </a:prstGeom>
          <a:solidFill>
            <a:schemeClr val="bg2">
              <a:alpha val="25098"/>
            </a:schemeClr>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4343" name="AutoShape 145"/>
          <p:cNvSpPr>
            <a:spLocks noChangeArrowheads="1"/>
          </p:cNvSpPr>
          <p:nvPr/>
        </p:nvSpPr>
        <p:spPr bwMode="auto">
          <a:xfrm>
            <a:off x="250825" y="2309813"/>
            <a:ext cx="425450" cy="539750"/>
          </a:xfrm>
          <a:prstGeom prst="roundRect">
            <a:avLst>
              <a:gd name="adj" fmla="val 16667"/>
            </a:avLst>
          </a:prstGeom>
          <a:solidFill>
            <a:schemeClr val="accent2"/>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4344" name="AutoShape 146"/>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40"/>
          <p:cNvSpPr>
            <a:spLocks noGrp="1" noChangeArrowheads="1"/>
          </p:cNvSpPr>
          <p:nvPr>
            <p:ph type="title"/>
          </p:nvPr>
        </p:nvSpPr>
        <p:spPr/>
        <p:txBody>
          <a:bodyPr/>
          <a:lstStyle/>
          <a:p>
            <a:pPr eaLnBrk="1" hangingPunct="1"/>
            <a:r>
              <a:rPr lang="en-US" dirty="0" smtClean="0"/>
              <a:t/>
            </a:r>
            <a:br>
              <a:rPr lang="en-US" dirty="0" smtClean="0"/>
            </a:br>
            <a:r>
              <a:rPr lang="en-US" dirty="0" smtClean="0"/>
              <a:t>31</a:t>
            </a:r>
            <a:r>
              <a:rPr lang="en-US" baseline="30000" dirty="0" smtClean="0"/>
              <a:t>st</a:t>
            </a:r>
            <a:r>
              <a:rPr lang="en-US" dirty="0" smtClean="0"/>
              <a:t> May 2010 WNTD</a:t>
            </a:r>
            <a:br>
              <a:rPr lang="en-US" dirty="0" smtClean="0"/>
            </a:br>
            <a:r>
              <a:rPr lang="en-US" dirty="0" smtClean="0"/>
              <a:t/>
            </a:r>
            <a:br>
              <a:rPr lang="en-US" dirty="0" smtClean="0"/>
            </a:br>
            <a:endParaRPr lang="en-US" dirty="0" smtClean="0"/>
          </a:p>
        </p:txBody>
      </p:sp>
      <p:sp>
        <p:nvSpPr>
          <p:cNvPr id="14339" name="AutoShape 141"/>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t>6</a:t>
            </a:r>
            <a:endParaRPr lang="en-US" sz="2000" dirty="0"/>
          </a:p>
        </p:txBody>
      </p:sp>
      <p:sp>
        <p:nvSpPr>
          <p:cNvPr id="14340" name="AutoShape 142"/>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t>5</a:t>
            </a:r>
            <a:endParaRPr lang="en-US" sz="2000" dirty="0"/>
          </a:p>
        </p:txBody>
      </p:sp>
      <p:sp>
        <p:nvSpPr>
          <p:cNvPr id="14341" name="AutoShape 143"/>
          <p:cNvSpPr>
            <a:spLocks noChangeArrowheads="1"/>
          </p:cNvSpPr>
          <p:nvPr/>
        </p:nvSpPr>
        <p:spPr bwMode="auto">
          <a:xfrm>
            <a:off x="250825" y="3386138"/>
            <a:ext cx="425450" cy="539750"/>
          </a:xfrm>
          <a:prstGeom prst="roundRect">
            <a:avLst>
              <a:gd name="adj" fmla="val 16667"/>
            </a:avLst>
          </a:prstGeom>
          <a:solidFill>
            <a:schemeClr val="hlink">
              <a:alpha val="25098"/>
            </a:schemeClr>
          </a:solidFill>
          <a:ln w="12700">
            <a:solidFill>
              <a:srgbClr val="2E3A5C"/>
            </a:solidFill>
            <a:round/>
            <a:headEnd/>
            <a:tailEnd/>
          </a:ln>
        </p:spPr>
        <p:txBody>
          <a:bodyPr wrap="none" anchor="ctr"/>
          <a:lstStyle/>
          <a:p>
            <a:pPr eaLnBrk="1" hangingPunct="1"/>
            <a:r>
              <a:rPr lang="fr-BE" sz="2000" dirty="0"/>
              <a:t>4</a:t>
            </a:r>
            <a:endParaRPr lang="en-US" sz="2000" dirty="0"/>
          </a:p>
        </p:txBody>
      </p:sp>
      <p:sp>
        <p:nvSpPr>
          <p:cNvPr id="14342" name="AutoShape 144"/>
          <p:cNvSpPr>
            <a:spLocks noChangeArrowheads="1"/>
          </p:cNvSpPr>
          <p:nvPr/>
        </p:nvSpPr>
        <p:spPr bwMode="auto">
          <a:xfrm>
            <a:off x="250825" y="2847975"/>
            <a:ext cx="425450" cy="539750"/>
          </a:xfrm>
          <a:prstGeom prst="roundRect">
            <a:avLst>
              <a:gd name="adj" fmla="val 16667"/>
            </a:avLst>
          </a:prstGeom>
          <a:solidFill>
            <a:schemeClr val="bg2">
              <a:alpha val="25098"/>
            </a:schemeClr>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4343" name="AutoShape 145"/>
          <p:cNvSpPr>
            <a:spLocks noChangeArrowheads="1"/>
          </p:cNvSpPr>
          <p:nvPr/>
        </p:nvSpPr>
        <p:spPr bwMode="auto">
          <a:xfrm>
            <a:off x="250825" y="2309813"/>
            <a:ext cx="425450" cy="539750"/>
          </a:xfrm>
          <a:prstGeom prst="roundRect">
            <a:avLst>
              <a:gd name="adj" fmla="val 16667"/>
            </a:avLst>
          </a:prstGeom>
          <a:solidFill>
            <a:schemeClr val="accent2"/>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4344" name="AutoShape 146"/>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pic>
        <p:nvPicPr>
          <p:cNvPr id="12" name="Content Placeholder 11" descr="commissioner Dalli.jpg"/>
          <p:cNvPicPr>
            <a:picLocks noGrp="1" noChangeAspect="1"/>
          </p:cNvPicPr>
          <p:nvPr>
            <p:ph idx="1"/>
          </p:nvPr>
        </p:nvPicPr>
        <p:blipFill>
          <a:blip r:embed="rId3" cstate="print"/>
          <a:stretch>
            <a:fillRect/>
          </a:stretch>
        </p:blipFill>
        <p:spPr>
          <a:xfrm>
            <a:off x="1600200" y="1450026"/>
            <a:ext cx="6858000" cy="456754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40"/>
          <p:cNvSpPr>
            <a:spLocks noGrp="1" noChangeArrowheads="1"/>
          </p:cNvSpPr>
          <p:nvPr>
            <p:ph type="title"/>
          </p:nvPr>
        </p:nvSpPr>
        <p:spPr/>
        <p:txBody>
          <a:bodyPr/>
          <a:lstStyle/>
          <a:p>
            <a:pPr eaLnBrk="1" hangingPunct="1"/>
            <a:r>
              <a:rPr lang="en-US" dirty="0" smtClean="0"/>
              <a:t/>
            </a:r>
            <a:br>
              <a:rPr lang="en-US" dirty="0" smtClean="0"/>
            </a:br>
            <a:r>
              <a:rPr lang="en-US" dirty="0" smtClean="0"/>
              <a:t>31</a:t>
            </a:r>
            <a:r>
              <a:rPr lang="en-US" baseline="30000" dirty="0" smtClean="0"/>
              <a:t>st</a:t>
            </a:r>
            <a:r>
              <a:rPr lang="en-US" dirty="0" smtClean="0"/>
              <a:t> May 2010 WNTD</a:t>
            </a:r>
            <a:br>
              <a:rPr lang="en-US" dirty="0" smtClean="0"/>
            </a:br>
            <a:r>
              <a:rPr lang="en-US" dirty="0" smtClean="0"/>
              <a:t/>
            </a:r>
            <a:br>
              <a:rPr lang="en-US" dirty="0" smtClean="0"/>
            </a:br>
            <a:endParaRPr lang="en-US" dirty="0" smtClean="0"/>
          </a:p>
        </p:txBody>
      </p:sp>
      <p:sp>
        <p:nvSpPr>
          <p:cNvPr id="14339" name="AutoShape 141"/>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t>6</a:t>
            </a:r>
            <a:endParaRPr lang="en-US" sz="2000" dirty="0"/>
          </a:p>
        </p:txBody>
      </p:sp>
      <p:sp>
        <p:nvSpPr>
          <p:cNvPr id="14340" name="AutoShape 142"/>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t>5</a:t>
            </a:r>
            <a:endParaRPr lang="en-US" sz="2000" dirty="0"/>
          </a:p>
        </p:txBody>
      </p:sp>
      <p:sp>
        <p:nvSpPr>
          <p:cNvPr id="14341" name="AutoShape 143"/>
          <p:cNvSpPr>
            <a:spLocks noChangeArrowheads="1"/>
          </p:cNvSpPr>
          <p:nvPr/>
        </p:nvSpPr>
        <p:spPr bwMode="auto">
          <a:xfrm>
            <a:off x="250825" y="3386138"/>
            <a:ext cx="425450" cy="539750"/>
          </a:xfrm>
          <a:prstGeom prst="roundRect">
            <a:avLst>
              <a:gd name="adj" fmla="val 16667"/>
            </a:avLst>
          </a:prstGeom>
          <a:solidFill>
            <a:schemeClr val="hlink">
              <a:alpha val="25098"/>
            </a:schemeClr>
          </a:solidFill>
          <a:ln w="12700">
            <a:solidFill>
              <a:srgbClr val="2E3A5C"/>
            </a:solidFill>
            <a:round/>
            <a:headEnd/>
            <a:tailEnd/>
          </a:ln>
        </p:spPr>
        <p:txBody>
          <a:bodyPr wrap="none" anchor="ctr"/>
          <a:lstStyle/>
          <a:p>
            <a:pPr eaLnBrk="1" hangingPunct="1"/>
            <a:r>
              <a:rPr lang="fr-BE" sz="2000" dirty="0"/>
              <a:t>4</a:t>
            </a:r>
            <a:endParaRPr lang="en-US" sz="2000" dirty="0"/>
          </a:p>
        </p:txBody>
      </p:sp>
      <p:sp>
        <p:nvSpPr>
          <p:cNvPr id="14342" name="AutoShape 144"/>
          <p:cNvSpPr>
            <a:spLocks noChangeArrowheads="1"/>
          </p:cNvSpPr>
          <p:nvPr/>
        </p:nvSpPr>
        <p:spPr bwMode="auto">
          <a:xfrm>
            <a:off x="250825" y="2847975"/>
            <a:ext cx="425450" cy="539750"/>
          </a:xfrm>
          <a:prstGeom prst="roundRect">
            <a:avLst>
              <a:gd name="adj" fmla="val 16667"/>
            </a:avLst>
          </a:prstGeom>
          <a:solidFill>
            <a:schemeClr val="bg2">
              <a:alpha val="25098"/>
            </a:schemeClr>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4343" name="AutoShape 145"/>
          <p:cNvSpPr>
            <a:spLocks noChangeArrowheads="1"/>
          </p:cNvSpPr>
          <p:nvPr/>
        </p:nvSpPr>
        <p:spPr bwMode="auto">
          <a:xfrm>
            <a:off x="250825" y="2309813"/>
            <a:ext cx="425450" cy="539750"/>
          </a:xfrm>
          <a:prstGeom prst="roundRect">
            <a:avLst>
              <a:gd name="adj" fmla="val 16667"/>
            </a:avLst>
          </a:prstGeom>
          <a:solidFill>
            <a:schemeClr val="accent2"/>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4344" name="AutoShape 146"/>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pic>
        <p:nvPicPr>
          <p:cNvPr id="12" name="Content Placeholder 11" descr="flo and commissioner.jpg"/>
          <p:cNvPicPr>
            <a:picLocks noGrp="1" noChangeAspect="1"/>
          </p:cNvPicPr>
          <p:nvPr>
            <p:ph idx="1"/>
          </p:nvPr>
        </p:nvPicPr>
        <p:blipFill>
          <a:blip r:embed="rId3" cstate="print"/>
          <a:stretch>
            <a:fillRect/>
          </a:stretch>
        </p:blipFill>
        <p:spPr>
          <a:xfrm>
            <a:off x="1600200" y="1447800"/>
            <a:ext cx="6858000" cy="4572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40"/>
          <p:cNvSpPr>
            <a:spLocks noGrp="1" noChangeArrowheads="1"/>
          </p:cNvSpPr>
          <p:nvPr>
            <p:ph type="title"/>
          </p:nvPr>
        </p:nvSpPr>
        <p:spPr/>
        <p:txBody>
          <a:bodyPr/>
          <a:lstStyle/>
          <a:p>
            <a:pPr eaLnBrk="1" hangingPunct="1"/>
            <a:r>
              <a:rPr lang="en-US" dirty="0" smtClean="0"/>
              <a:t/>
            </a:r>
            <a:br>
              <a:rPr lang="en-US" dirty="0" smtClean="0"/>
            </a:br>
            <a:r>
              <a:rPr lang="en-US" dirty="0" smtClean="0"/>
              <a:t>31</a:t>
            </a:r>
            <a:r>
              <a:rPr lang="en-US" baseline="30000" dirty="0" smtClean="0"/>
              <a:t>st</a:t>
            </a:r>
            <a:r>
              <a:rPr lang="en-US" dirty="0" smtClean="0"/>
              <a:t> May 2010 WNTD</a:t>
            </a:r>
            <a:br>
              <a:rPr lang="en-US" dirty="0" smtClean="0"/>
            </a:br>
            <a:r>
              <a:rPr lang="en-US" dirty="0" smtClean="0"/>
              <a:t/>
            </a:r>
            <a:br>
              <a:rPr lang="en-US" dirty="0" smtClean="0"/>
            </a:br>
            <a:endParaRPr lang="en-US" dirty="0" smtClean="0"/>
          </a:p>
        </p:txBody>
      </p:sp>
      <p:sp>
        <p:nvSpPr>
          <p:cNvPr id="14339" name="AutoShape 141"/>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t>6</a:t>
            </a:r>
            <a:endParaRPr lang="en-US" sz="2000" dirty="0"/>
          </a:p>
        </p:txBody>
      </p:sp>
      <p:sp>
        <p:nvSpPr>
          <p:cNvPr id="14340" name="AutoShape 142"/>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t>5</a:t>
            </a:r>
            <a:endParaRPr lang="en-US" sz="2000" dirty="0"/>
          </a:p>
        </p:txBody>
      </p:sp>
      <p:sp>
        <p:nvSpPr>
          <p:cNvPr id="14341" name="AutoShape 143"/>
          <p:cNvSpPr>
            <a:spLocks noChangeArrowheads="1"/>
          </p:cNvSpPr>
          <p:nvPr/>
        </p:nvSpPr>
        <p:spPr bwMode="auto">
          <a:xfrm>
            <a:off x="250825" y="3386138"/>
            <a:ext cx="425450" cy="539750"/>
          </a:xfrm>
          <a:prstGeom prst="roundRect">
            <a:avLst>
              <a:gd name="adj" fmla="val 16667"/>
            </a:avLst>
          </a:prstGeom>
          <a:solidFill>
            <a:schemeClr val="hlink">
              <a:alpha val="25098"/>
            </a:schemeClr>
          </a:solidFill>
          <a:ln w="12700">
            <a:solidFill>
              <a:srgbClr val="2E3A5C"/>
            </a:solidFill>
            <a:round/>
            <a:headEnd/>
            <a:tailEnd/>
          </a:ln>
        </p:spPr>
        <p:txBody>
          <a:bodyPr wrap="none" anchor="ctr"/>
          <a:lstStyle/>
          <a:p>
            <a:pPr eaLnBrk="1" hangingPunct="1"/>
            <a:r>
              <a:rPr lang="fr-BE" sz="2000" dirty="0"/>
              <a:t>4</a:t>
            </a:r>
            <a:endParaRPr lang="en-US" sz="2000" dirty="0"/>
          </a:p>
        </p:txBody>
      </p:sp>
      <p:sp>
        <p:nvSpPr>
          <p:cNvPr id="14342" name="AutoShape 144"/>
          <p:cNvSpPr>
            <a:spLocks noChangeArrowheads="1"/>
          </p:cNvSpPr>
          <p:nvPr/>
        </p:nvSpPr>
        <p:spPr bwMode="auto">
          <a:xfrm>
            <a:off x="250825" y="2847975"/>
            <a:ext cx="425450" cy="539750"/>
          </a:xfrm>
          <a:prstGeom prst="roundRect">
            <a:avLst>
              <a:gd name="adj" fmla="val 16667"/>
            </a:avLst>
          </a:prstGeom>
          <a:solidFill>
            <a:schemeClr val="bg2">
              <a:alpha val="25098"/>
            </a:schemeClr>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4343" name="AutoShape 145"/>
          <p:cNvSpPr>
            <a:spLocks noChangeArrowheads="1"/>
          </p:cNvSpPr>
          <p:nvPr/>
        </p:nvSpPr>
        <p:spPr bwMode="auto">
          <a:xfrm>
            <a:off x="250825" y="2309813"/>
            <a:ext cx="425450" cy="539750"/>
          </a:xfrm>
          <a:prstGeom prst="roundRect">
            <a:avLst>
              <a:gd name="adj" fmla="val 16667"/>
            </a:avLst>
          </a:prstGeom>
          <a:solidFill>
            <a:schemeClr val="accent2"/>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4344" name="AutoShape 146"/>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pic>
        <p:nvPicPr>
          <p:cNvPr id="12" name="Content Placeholder 11" descr="Picture1.jpg"/>
          <p:cNvPicPr>
            <a:picLocks noGrp="1" noChangeAspect="1"/>
          </p:cNvPicPr>
          <p:nvPr>
            <p:ph idx="1"/>
          </p:nvPr>
        </p:nvPicPr>
        <p:blipFill>
          <a:blip r:embed="rId3" cstate="print"/>
          <a:stretch>
            <a:fillRect/>
          </a:stretch>
        </p:blipFill>
        <p:spPr>
          <a:xfrm>
            <a:off x="1600200" y="1446690"/>
            <a:ext cx="6858000" cy="4574219"/>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250825" y="1774825"/>
            <a:ext cx="8632825" cy="3238500"/>
            <a:chOff x="158" y="1118"/>
            <a:chExt cx="5438" cy="2040"/>
          </a:xfrm>
        </p:grpSpPr>
        <p:sp>
          <p:nvSpPr>
            <p:cNvPr id="9235" name="AutoShape 2"/>
            <p:cNvSpPr>
              <a:spLocks noChangeArrowheads="1"/>
            </p:cNvSpPr>
            <p:nvPr/>
          </p:nvSpPr>
          <p:spPr bwMode="auto">
            <a:xfrm>
              <a:off x="289" y="1118"/>
              <a:ext cx="5307" cy="2040"/>
            </a:xfrm>
            <a:prstGeom prst="roundRect">
              <a:avLst>
                <a:gd name="adj" fmla="val 0"/>
              </a:avLst>
            </a:prstGeom>
            <a:solidFill>
              <a:schemeClr val="bg1"/>
            </a:solidFill>
            <a:ln w="12700">
              <a:solidFill>
                <a:srgbClr val="2E3A5C"/>
              </a:solidFill>
              <a:round/>
              <a:headEnd/>
              <a:tailEnd/>
            </a:ln>
          </p:spPr>
          <p:txBody>
            <a:bodyPr tIns="36000" bIns="36000" anchor="ctr"/>
            <a:lstStyle/>
            <a:p>
              <a:pPr eaLnBrk="1" hangingPunct="1"/>
              <a:r>
                <a:rPr lang="en-US" dirty="0" smtClean="0"/>
                <a:t>Elevator Exercise</a:t>
              </a:r>
              <a:endParaRPr lang="en-US" dirty="0"/>
            </a:p>
          </p:txBody>
        </p:sp>
        <p:sp>
          <p:nvSpPr>
            <p:cNvPr id="9236" name="AutoShape 3"/>
            <p:cNvSpPr>
              <a:spLocks noChangeArrowheads="1"/>
            </p:cNvSpPr>
            <p:nvPr/>
          </p:nvSpPr>
          <p:spPr bwMode="auto">
            <a:xfrm>
              <a:off x="158" y="2818"/>
              <a:ext cx="268" cy="340"/>
            </a:xfrm>
            <a:prstGeom prst="roundRect">
              <a:avLst>
                <a:gd name="adj" fmla="val 16667"/>
              </a:avLst>
            </a:prstGeom>
            <a:solidFill>
              <a:schemeClr val="bg1"/>
            </a:solidFill>
            <a:ln w="12700">
              <a:solidFill>
                <a:srgbClr val="2E3A5C"/>
              </a:solidFill>
              <a:round/>
              <a:headEnd/>
              <a:tailEnd/>
            </a:ln>
          </p:spPr>
          <p:txBody>
            <a:bodyPr wrap="none" anchor="ctr"/>
            <a:lstStyle/>
            <a:p>
              <a:pPr eaLnBrk="1" hangingPunct="1"/>
              <a:r>
                <a:rPr lang="fr-BE" sz="2000" dirty="0"/>
                <a:t>6</a:t>
              </a:r>
              <a:endParaRPr lang="en-US" sz="2000" dirty="0"/>
            </a:p>
          </p:txBody>
        </p:sp>
      </p:grpSp>
      <p:grpSp>
        <p:nvGrpSpPr>
          <p:cNvPr id="3" name="Group 22"/>
          <p:cNvGrpSpPr>
            <a:grpSpLocks/>
          </p:cNvGrpSpPr>
          <p:nvPr/>
        </p:nvGrpSpPr>
        <p:grpSpPr bwMode="auto">
          <a:xfrm>
            <a:off x="250825" y="1774825"/>
            <a:ext cx="8642350" cy="3238500"/>
            <a:chOff x="158" y="1118"/>
            <a:chExt cx="5444" cy="2040"/>
          </a:xfrm>
        </p:grpSpPr>
        <p:sp>
          <p:nvSpPr>
            <p:cNvPr id="9233" name="AutoShape 4"/>
            <p:cNvSpPr>
              <a:spLocks noChangeArrowheads="1"/>
            </p:cNvSpPr>
            <p:nvPr/>
          </p:nvSpPr>
          <p:spPr bwMode="auto">
            <a:xfrm>
              <a:off x="294" y="1118"/>
              <a:ext cx="5308" cy="2040"/>
            </a:xfrm>
            <a:prstGeom prst="roundRect">
              <a:avLst>
                <a:gd name="adj" fmla="val 0"/>
              </a:avLst>
            </a:prstGeom>
            <a:solidFill>
              <a:srgbClr val="339933"/>
            </a:solidFill>
            <a:ln w="12700">
              <a:solidFill>
                <a:srgbClr val="2E3A5C"/>
              </a:solidFill>
              <a:round/>
              <a:headEnd/>
              <a:tailEnd/>
            </a:ln>
          </p:spPr>
          <p:txBody>
            <a:bodyPr tIns="36000" bIns="36000" anchor="ctr"/>
            <a:lstStyle/>
            <a:p>
              <a:r>
                <a:rPr lang="en-US" dirty="0" smtClean="0"/>
                <a:t>Why is change so hard to achieve</a:t>
              </a:r>
              <a:endParaRPr lang="en-US" dirty="0"/>
            </a:p>
          </p:txBody>
        </p:sp>
        <p:sp>
          <p:nvSpPr>
            <p:cNvPr id="9234" name="AutoShape 5"/>
            <p:cNvSpPr>
              <a:spLocks noChangeArrowheads="1"/>
            </p:cNvSpPr>
            <p:nvPr/>
          </p:nvSpPr>
          <p:spPr bwMode="auto">
            <a:xfrm>
              <a:off x="158" y="2478"/>
              <a:ext cx="268" cy="340"/>
            </a:xfrm>
            <a:prstGeom prst="roundRect">
              <a:avLst>
                <a:gd name="adj" fmla="val 16667"/>
              </a:avLst>
            </a:prstGeom>
            <a:solidFill>
              <a:srgbClr val="339933"/>
            </a:solidFill>
            <a:ln w="12700">
              <a:solidFill>
                <a:srgbClr val="2E3A5C"/>
              </a:solidFill>
              <a:round/>
              <a:headEnd/>
              <a:tailEnd/>
            </a:ln>
          </p:spPr>
          <p:txBody>
            <a:bodyPr wrap="none" anchor="ctr"/>
            <a:lstStyle/>
            <a:p>
              <a:pPr eaLnBrk="1" hangingPunct="1"/>
              <a:r>
                <a:rPr lang="fr-BE" sz="2000" dirty="0"/>
                <a:t>5</a:t>
              </a:r>
              <a:endParaRPr lang="en-US" sz="2000" dirty="0"/>
            </a:p>
          </p:txBody>
        </p:sp>
      </p:grpSp>
      <p:grpSp>
        <p:nvGrpSpPr>
          <p:cNvPr id="4" name="Group 21"/>
          <p:cNvGrpSpPr>
            <a:grpSpLocks/>
          </p:cNvGrpSpPr>
          <p:nvPr/>
        </p:nvGrpSpPr>
        <p:grpSpPr bwMode="auto">
          <a:xfrm>
            <a:off x="250825" y="1774825"/>
            <a:ext cx="8632825" cy="3238500"/>
            <a:chOff x="158" y="1118"/>
            <a:chExt cx="5438" cy="2040"/>
          </a:xfrm>
        </p:grpSpPr>
        <p:sp>
          <p:nvSpPr>
            <p:cNvPr id="9231" name="AutoShape 6"/>
            <p:cNvSpPr>
              <a:spLocks noChangeArrowheads="1"/>
            </p:cNvSpPr>
            <p:nvPr/>
          </p:nvSpPr>
          <p:spPr bwMode="auto">
            <a:xfrm>
              <a:off x="289" y="1118"/>
              <a:ext cx="5307" cy="2040"/>
            </a:xfrm>
            <a:prstGeom prst="roundRect">
              <a:avLst>
                <a:gd name="adj" fmla="val 0"/>
              </a:avLst>
            </a:prstGeom>
            <a:solidFill>
              <a:schemeClr val="hlink"/>
            </a:solidFill>
            <a:ln w="12700">
              <a:solidFill>
                <a:srgbClr val="2E3A5C"/>
              </a:solidFill>
              <a:round/>
              <a:headEnd/>
              <a:tailEnd/>
            </a:ln>
          </p:spPr>
          <p:txBody>
            <a:bodyPr tIns="36000" bIns="36000" anchor="ctr"/>
            <a:lstStyle/>
            <a:p>
              <a:pPr eaLnBrk="1" hangingPunct="1"/>
              <a:r>
                <a:rPr lang="en-US" dirty="0" smtClean="0"/>
                <a:t>Process Evaluation</a:t>
              </a:r>
            </a:p>
            <a:p>
              <a:pPr eaLnBrk="1" hangingPunct="1"/>
              <a:endParaRPr lang="en-US" dirty="0"/>
            </a:p>
          </p:txBody>
        </p:sp>
        <p:sp>
          <p:nvSpPr>
            <p:cNvPr id="9232" name="AutoShape 7"/>
            <p:cNvSpPr>
              <a:spLocks noChangeArrowheads="1"/>
            </p:cNvSpPr>
            <p:nvPr/>
          </p:nvSpPr>
          <p:spPr bwMode="auto">
            <a:xfrm>
              <a:off x="158" y="2133"/>
              <a:ext cx="268" cy="340"/>
            </a:xfrm>
            <a:prstGeom prst="roundRect">
              <a:avLst>
                <a:gd name="adj" fmla="val 16667"/>
              </a:avLst>
            </a:prstGeom>
            <a:solidFill>
              <a:schemeClr val="hlink"/>
            </a:solidFill>
            <a:ln w="12700">
              <a:solidFill>
                <a:srgbClr val="2E3A5C"/>
              </a:solidFill>
              <a:round/>
              <a:headEnd/>
              <a:tailEnd/>
            </a:ln>
          </p:spPr>
          <p:txBody>
            <a:bodyPr wrap="none" anchor="ctr"/>
            <a:lstStyle/>
            <a:p>
              <a:pPr eaLnBrk="1" hangingPunct="1"/>
              <a:r>
                <a:rPr lang="fr-BE" sz="2000" dirty="0"/>
                <a:t>4</a:t>
              </a:r>
              <a:endParaRPr lang="en-US" sz="2000" dirty="0"/>
            </a:p>
          </p:txBody>
        </p:sp>
      </p:grpSp>
      <p:grpSp>
        <p:nvGrpSpPr>
          <p:cNvPr id="5" name="Group 20"/>
          <p:cNvGrpSpPr>
            <a:grpSpLocks/>
          </p:cNvGrpSpPr>
          <p:nvPr/>
        </p:nvGrpSpPr>
        <p:grpSpPr bwMode="auto">
          <a:xfrm>
            <a:off x="250825" y="1773238"/>
            <a:ext cx="8642350" cy="3238500"/>
            <a:chOff x="158" y="1117"/>
            <a:chExt cx="5444" cy="2040"/>
          </a:xfrm>
        </p:grpSpPr>
        <p:sp>
          <p:nvSpPr>
            <p:cNvPr id="9229" name="AutoShape 8"/>
            <p:cNvSpPr>
              <a:spLocks noChangeArrowheads="1"/>
            </p:cNvSpPr>
            <p:nvPr/>
          </p:nvSpPr>
          <p:spPr bwMode="auto">
            <a:xfrm>
              <a:off x="294" y="1117"/>
              <a:ext cx="5308" cy="2040"/>
            </a:xfrm>
            <a:prstGeom prst="roundRect">
              <a:avLst>
                <a:gd name="adj" fmla="val 0"/>
              </a:avLst>
            </a:prstGeom>
            <a:solidFill>
              <a:schemeClr val="bg2"/>
            </a:solidFill>
            <a:ln w="12700">
              <a:solidFill>
                <a:srgbClr val="2E3A5C"/>
              </a:solidFill>
              <a:round/>
              <a:headEnd/>
              <a:tailEnd/>
            </a:ln>
          </p:spPr>
          <p:txBody>
            <a:bodyPr tIns="36000" bIns="36000" anchor="ctr"/>
            <a:lstStyle/>
            <a:p>
              <a:pPr eaLnBrk="1" hangingPunct="1"/>
              <a:r>
                <a:rPr lang="en-US" dirty="0" smtClean="0"/>
                <a:t>Know what you want?</a:t>
              </a:r>
              <a:endParaRPr lang="en-US" dirty="0"/>
            </a:p>
          </p:txBody>
        </p:sp>
        <p:sp>
          <p:nvSpPr>
            <p:cNvPr id="9230" name="AutoShape 9"/>
            <p:cNvSpPr>
              <a:spLocks noChangeArrowheads="1"/>
            </p:cNvSpPr>
            <p:nvPr/>
          </p:nvSpPr>
          <p:spPr bwMode="auto">
            <a:xfrm>
              <a:off x="158" y="1794"/>
              <a:ext cx="268" cy="340"/>
            </a:xfrm>
            <a:prstGeom prst="roundRect">
              <a:avLst>
                <a:gd name="adj" fmla="val 16667"/>
              </a:avLst>
            </a:prstGeom>
            <a:solidFill>
              <a:schemeClr val="bg2"/>
            </a:solidFill>
            <a:ln w="12700">
              <a:solidFill>
                <a:srgbClr val="2E3A5C"/>
              </a:solidFill>
              <a:round/>
              <a:headEnd/>
              <a:tailEnd/>
            </a:ln>
          </p:spPr>
          <p:txBody>
            <a:bodyPr wrap="none" anchor="ctr"/>
            <a:lstStyle/>
            <a:p>
              <a:pPr eaLnBrk="1" hangingPunct="1"/>
              <a:r>
                <a:rPr lang="fr-BE" sz="2000" dirty="0"/>
                <a:t>3</a:t>
              </a:r>
              <a:endParaRPr lang="en-US" sz="2000" dirty="0"/>
            </a:p>
          </p:txBody>
        </p:sp>
      </p:grpSp>
      <p:grpSp>
        <p:nvGrpSpPr>
          <p:cNvPr id="6" name="Group 19"/>
          <p:cNvGrpSpPr>
            <a:grpSpLocks/>
          </p:cNvGrpSpPr>
          <p:nvPr/>
        </p:nvGrpSpPr>
        <p:grpSpPr bwMode="auto">
          <a:xfrm>
            <a:off x="250825" y="1771650"/>
            <a:ext cx="8642350" cy="3238500"/>
            <a:chOff x="158" y="1116"/>
            <a:chExt cx="5444" cy="2040"/>
          </a:xfrm>
        </p:grpSpPr>
        <p:sp>
          <p:nvSpPr>
            <p:cNvPr id="9227" name="AutoShape 10"/>
            <p:cNvSpPr>
              <a:spLocks noChangeArrowheads="1"/>
            </p:cNvSpPr>
            <p:nvPr/>
          </p:nvSpPr>
          <p:spPr bwMode="auto">
            <a:xfrm>
              <a:off x="294" y="1116"/>
              <a:ext cx="5308" cy="2040"/>
            </a:xfrm>
            <a:prstGeom prst="roundRect">
              <a:avLst>
                <a:gd name="adj" fmla="val 0"/>
              </a:avLst>
            </a:prstGeom>
            <a:solidFill>
              <a:schemeClr val="accent2"/>
            </a:solidFill>
            <a:ln w="12700">
              <a:solidFill>
                <a:srgbClr val="2E3A5C"/>
              </a:solidFill>
              <a:round/>
              <a:headEnd/>
              <a:tailEnd/>
            </a:ln>
          </p:spPr>
          <p:txBody>
            <a:bodyPr tIns="36000" bIns="36000" anchor="ctr"/>
            <a:lstStyle/>
            <a:p>
              <a:pPr eaLnBrk="1" hangingPunct="1"/>
              <a:r>
                <a:rPr lang="en-US" dirty="0" smtClean="0"/>
                <a:t>SFP Key Achievements:</a:t>
              </a:r>
              <a:endParaRPr lang="en-US" dirty="0"/>
            </a:p>
          </p:txBody>
        </p:sp>
        <p:sp>
          <p:nvSpPr>
            <p:cNvPr id="9228" name="AutoShape 11"/>
            <p:cNvSpPr>
              <a:spLocks noChangeArrowheads="1"/>
            </p:cNvSpPr>
            <p:nvPr/>
          </p:nvSpPr>
          <p:spPr bwMode="auto">
            <a:xfrm>
              <a:off x="158" y="1455"/>
              <a:ext cx="268" cy="340"/>
            </a:xfrm>
            <a:prstGeom prst="roundRect">
              <a:avLst>
                <a:gd name="adj" fmla="val 16667"/>
              </a:avLst>
            </a:prstGeom>
            <a:solidFill>
              <a:schemeClr val="accent2"/>
            </a:solidFill>
            <a:ln w="12700">
              <a:solidFill>
                <a:srgbClr val="2E3A5C"/>
              </a:solidFill>
              <a:round/>
              <a:headEnd/>
              <a:tailEnd/>
            </a:ln>
          </p:spPr>
          <p:txBody>
            <a:bodyPr wrap="none" anchor="ctr"/>
            <a:lstStyle/>
            <a:p>
              <a:pPr eaLnBrk="1" hangingPunct="1"/>
              <a:r>
                <a:rPr lang="fr-BE" sz="2000" dirty="0"/>
                <a:t>2</a:t>
              </a:r>
              <a:endParaRPr lang="en-US" sz="2000" dirty="0"/>
            </a:p>
          </p:txBody>
        </p:sp>
      </p:grpSp>
      <p:grpSp>
        <p:nvGrpSpPr>
          <p:cNvPr id="7" name="Group 18"/>
          <p:cNvGrpSpPr>
            <a:grpSpLocks/>
          </p:cNvGrpSpPr>
          <p:nvPr/>
        </p:nvGrpSpPr>
        <p:grpSpPr bwMode="auto">
          <a:xfrm>
            <a:off x="250825" y="1774825"/>
            <a:ext cx="8642350" cy="3238500"/>
            <a:chOff x="158" y="1118"/>
            <a:chExt cx="5444" cy="2040"/>
          </a:xfrm>
        </p:grpSpPr>
        <p:sp>
          <p:nvSpPr>
            <p:cNvPr id="9225" name="AutoShape 12"/>
            <p:cNvSpPr>
              <a:spLocks noChangeArrowheads="1"/>
            </p:cNvSpPr>
            <p:nvPr/>
          </p:nvSpPr>
          <p:spPr bwMode="auto">
            <a:xfrm>
              <a:off x="294" y="1118"/>
              <a:ext cx="5308" cy="2040"/>
            </a:xfrm>
            <a:prstGeom prst="roundRect">
              <a:avLst>
                <a:gd name="adj" fmla="val 0"/>
              </a:avLst>
            </a:prstGeom>
            <a:solidFill>
              <a:schemeClr val="accent1"/>
            </a:solidFill>
            <a:ln w="12700">
              <a:solidFill>
                <a:srgbClr val="2E3A5C"/>
              </a:solidFill>
              <a:round/>
              <a:headEnd/>
              <a:tailEnd/>
            </a:ln>
          </p:spPr>
          <p:txBody>
            <a:bodyPr tIns="36000" bIns="36000" anchor="ctr"/>
            <a:lstStyle/>
            <a:p>
              <a:pPr eaLnBrk="1" hangingPunct="1"/>
              <a:r>
                <a:rPr lang="en-US" dirty="0" smtClean="0"/>
                <a:t>What is the </a:t>
              </a:r>
              <a:r>
                <a:rPr lang="en-US" dirty="0"/>
                <a:t>Smoke Free Partnership?</a:t>
              </a:r>
            </a:p>
          </p:txBody>
        </p:sp>
        <p:sp>
          <p:nvSpPr>
            <p:cNvPr id="9226" name="AutoShape 13"/>
            <p:cNvSpPr>
              <a:spLocks noChangeArrowheads="1"/>
            </p:cNvSpPr>
            <p:nvPr/>
          </p:nvSpPr>
          <p:spPr bwMode="auto">
            <a:xfrm>
              <a:off x="158" y="1119"/>
              <a:ext cx="268" cy="340"/>
            </a:xfrm>
            <a:prstGeom prst="roundRect">
              <a:avLst>
                <a:gd name="adj" fmla="val 16667"/>
              </a:avLst>
            </a:prstGeom>
            <a:solidFill>
              <a:schemeClr val="accent1"/>
            </a:solidFill>
            <a:ln w="12700">
              <a:solidFill>
                <a:srgbClr val="2E3A5C"/>
              </a:solidFill>
              <a:round/>
              <a:headEnd/>
              <a:tailEnd/>
            </a:ln>
          </p:spPr>
          <p:txBody>
            <a:bodyPr wrap="none" anchor="ctr"/>
            <a:lstStyle/>
            <a:p>
              <a:pPr eaLnBrk="1" hangingPunct="1"/>
              <a:r>
                <a:rPr lang="fr-BE" sz="2000" dirty="0"/>
                <a:t>1</a:t>
              </a:r>
              <a:endParaRPr lang="en-US" sz="2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xit" presetSubtype="4" fill="hold" nodeType="clickEffect">
                                  <p:stCondLst>
                                    <p:cond delay="0"/>
                                  </p:stCondLst>
                                  <p:childTnLst>
                                    <p:animEffect transition="out" filter="slide(fromBottom)">
                                      <p:cBhvr>
                                        <p:cTn id="20" dur="1000"/>
                                        <p:tgtEl>
                                          <p:spTgt spid="7"/>
                                        </p:tgtEl>
                                      </p:cBhvr>
                                    </p:animEffect>
                                    <p:set>
                                      <p:cBhvr>
                                        <p:cTn id="21" dur="1" fill="hold">
                                          <p:stCondLst>
                                            <p:cond delay="9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2" presetClass="exit" presetSubtype="4" fill="hold" nodeType="clickEffect">
                                  <p:stCondLst>
                                    <p:cond delay="0"/>
                                  </p:stCondLst>
                                  <p:childTnLst>
                                    <p:animEffect transition="out" filter="slide(fromBottom)">
                                      <p:cBhvr>
                                        <p:cTn id="25" dur="1000"/>
                                        <p:tgtEl>
                                          <p:spTgt spid="6"/>
                                        </p:tgtEl>
                                      </p:cBhvr>
                                    </p:animEffect>
                                    <p:set>
                                      <p:cBhvr>
                                        <p:cTn id="26" dur="1" fill="hold">
                                          <p:stCondLst>
                                            <p:cond delay="9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2" presetClass="exit" presetSubtype="4" fill="hold" nodeType="clickEffect">
                                  <p:stCondLst>
                                    <p:cond delay="0"/>
                                  </p:stCondLst>
                                  <p:childTnLst>
                                    <p:animEffect transition="out" filter="slide(fromBottom)">
                                      <p:cBhvr>
                                        <p:cTn id="30" dur="1000"/>
                                        <p:tgtEl>
                                          <p:spTgt spid="5"/>
                                        </p:tgtEl>
                                      </p:cBhvr>
                                    </p:animEffect>
                                    <p:set>
                                      <p:cBhvr>
                                        <p:cTn id="31" dur="1" fill="hold">
                                          <p:stCondLst>
                                            <p:cond delay="999"/>
                                          </p:stCondLst>
                                        </p:cTn>
                                        <p:tgtEl>
                                          <p:spTgt spid="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2" presetClass="exit" presetSubtype="4" fill="hold" nodeType="clickEffect">
                                  <p:stCondLst>
                                    <p:cond delay="0"/>
                                  </p:stCondLst>
                                  <p:childTnLst>
                                    <p:animEffect transition="out" filter="slide(fromBottom)">
                                      <p:cBhvr>
                                        <p:cTn id="35" dur="1000"/>
                                        <p:tgtEl>
                                          <p:spTgt spid="4"/>
                                        </p:tgtEl>
                                      </p:cBhvr>
                                    </p:animEffect>
                                    <p:set>
                                      <p:cBhvr>
                                        <p:cTn id="36" dur="1" fill="hold">
                                          <p:stCondLst>
                                            <p:cond delay="999"/>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2" presetClass="exit" presetSubtype="4" fill="hold" nodeType="clickEffect">
                                  <p:stCondLst>
                                    <p:cond delay="0"/>
                                  </p:stCondLst>
                                  <p:childTnLst>
                                    <p:animEffect transition="out" filter="slide(fromBottom)">
                                      <p:cBhvr>
                                        <p:cTn id="40" dur="1000"/>
                                        <p:tgtEl>
                                          <p:spTgt spid="3"/>
                                        </p:tgtEl>
                                      </p:cBhvr>
                                    </p:animEffect>
                                    <p:set>
                                      <p:cBhvr>
                                        <p:cTn id="41" dur="1" fill="hold">
                                          <p:stCondLst>
                                            <p:cond delay="999"/>
                                          </p:stCondLst>
                                        </p:cTn>
                                        <p:tgtEl>
                                          <p:spTgt spid="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2" presetClass="exit" presetSubtype="4" fill="hold" nodeType="clickEffect">
                                  <p:stCondLst>
                                    <p:cond delay="0"/>
                                  </p:stCondLst>
                                  <p:childTnLst>
                                    <p:animEffect transition="out" filter="slide(fromBottom)">
                                      <p:cBhvr>
                                        <p:cTn id="45" dur="1000"/>
                                        <p:tgtEl>
                                          <p:spTgt spid="2"/>
                                        </p:tgtEl>
                                      </p:cBhvr>
                                    </p:animEffect>
                                    <p:set>
                                      <p:cBhvr>
                                        <p:cTn id="46" dur="1" fill="hold">
                                          <p:stCondLst>
                                            <p:cond delay="999"/>
                                          </p:stCondLst>
                                        </p:cTn>
                                        <p:tgtEl>
                                          <p:spTgt spid="2"/>
                                        </p:tgtEl>
                                        <p:attrNameLst>
                                          <p:attrName>style.visibility</p:attrName>
                                        </p:attrNameLst>
                                      </p:cBhvr>
                                      <p:to>
                                        <p:strVal val="hidden"/>
                                      </p:to>
                                    </p:set>
                                  </p:childTnLst>
                                </p:cTn>
                              </p:par>
                            </p:childTnLst>
                          </p:cTn>
                        </p:par>
                        <p:par>
                          <p:cTn id="47" fill="hold">
                            <p:stCondLst>
                              <p:cond delay="1000"/>
                            </p:stCondLst>
                            <p:childTnLst>
                              <p:par>
                                <p:cTn id="48" presetID="12" presetClass="entr" presetSubtype="4" fill="hold" nodeType="afterEffect">
                                  <p:stCondLst>
                                    <p:cond delay="500"/>
                                  </p:stCondLst>
                                  <p:childTnLst>
                                    <p:set>
                                      <p:cBhvr>
                                        <p:cTn id="49" dur="1" fill="hold">
                                          <p:stCondLst>
                                            <p:cond delay="0"/>
                                          </p:stCondLst>
                                        </p:cTn>
                                        <p:tgtEl>
                                          <p:spTgt spid="7"/>
                                        </p:tgtEl>
                                        <p:attrNameLst>
                                          <p:attrName>style.visibility</p:attrName>
                                        </p:attrNameLst>
                                      </p:cBhvr>
                                      <p:to>
                                        <p:strVal val="visible"/>
                                      </p:to>
                                    </p:set>
                                    <p:animEffect transition="in" filter="slide(fromBottom)">
                                      <p:cBhvr>
                                        <p:cTn id="5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40"/>
          <p:cNvSpPr>
            <a:spLocks noGrp="1" noChangeArrowheads="1"/>
          </p:cNvSpPr>
          <p:nvPr>
            <p:ph type="title"/>
          </p:nvPr>
        </p:nvSpPr>
        <p:spPr/>
        <p:txBody>
          <a:bodyPr/>
          <a:lstStyle/>
          <a:p>
            <a:pPr eaLnBrk="1" hangingPunct="1"/>
            <a:r>
              <a:rPr lang="en-US" dirty="0" smtClean="0"/>
              <a:t/>
            </a:r>
            <a:br>
              <a:rPr lang="en-US" dirty="0" smtClean="0"/>
            </a:br>
            <a:r>
              <a:rPr lang="en-US" dirty="0" smtClean="0"/>
              <a:t>31</a:t>
            </a:r>
            <a:r>
              <a:rPr lang="en-US" baseline="30000" dirty="0" smtClean="0"/>
              <a:t>st</a:t>
            </a:r>
            <a:r>
              <a:rPr lang="en-US" dirty="0" smtClean="0"/>
              <a:t> May 2010 WNTD</a:t>
            </a:r>
            <a:br>
              <a:rPr lang="en-US" dirty="0" smtClean="0"/>
            </a:br>
            <a:r>
              <a:rPr lang="en-US" dirty="0" smtClean="0"/>
              <a:t/>
            </a:r>
            <a:br>
              <a:rPr lang="en-US" dirty="0" smtClean="0"/>
            </a:br>
            <a:endParaRPr lang="en-US" dirty="0" smtClean="0"/>
          </a:p>
        </p:txBody>
      </p:sp>
      <p:sp>
        <p:nvSpPr>
          <p:cNvPr id="14339" name="AutoShape 141"/>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t>6</a:t>
            </a:r>
            <a:endParaRPr lang="en-US" sz="2000" dirty="0"/>
          </a:p>
        </p:txBody>
      </p:sp>
      <p:sp>
        <p:nvSpPr>
          <p:cNvPr id="14340" name="AutoShape 142"/>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t>5</a:t>
            </a:r>
            <a:endParaRPr lang="en-US" sz="2000" dirty="0"/>
          </a:p>
        </p:txBody>
      </p:sp>
      <p:sp>
        <p:nvSpPr>
          <p:cNvPr id="14341" name="AutoShape 143"/>
          <p:cNvSpPr>
            <a:spLocks noChangeArrowheads="1"/>
          </p:cNvSpPr>
          <p:nvPr/>
        </p:nvSpPr>
        <p:spPr bwMode="auto">
          <a:xfrm>
            <a:off x="250825" y="3386138"/>
            <a:ext cx="425450" cy="539750"/>
          </a:xfrm>
          <a:prstGeom prst="roundRect">
            <a:avLst>
              <a:gd name="adj" fmla="val 16667"/>
            </a:avLst>
          </a:prstGeom>
          <a:solidFill>
            <a:schemeClr val="hlink">
              <a:alpha val="25098"/>
            </a:schemeClr>
          </a:solidFill>
          <a:ln w="12700">
            <a:solidFill>
              <a:srgbClr val="2E3A5C"/>
            </a:solidFill>
            <a:round/>
            <a:headEnd/>
            <a:tailEnd/>
          </a:ln>
        </p:spPr>
        <p:txBody>
          <a:bodyPr wrap="none" anchor="ctr"/>
          <a:lstStyle/>
          <a:p>
            <a:pPr eaLnBrk="1" hangingPunct="1"/>
            <a:r>
              <a:rPr lang="fr-BE" sz="2000" dirty="0"/>
              <a:t>4</a:t>
            </a:r>
            <a:endParaRPr lang="en-US" sz="2000" dirty="0"/>
          </a:p>
        </p:txBody>
      </p:sp>
      <p:sp>
        <p:nvSpPr>
          <p:cNvPr id="14342" name="AutoShape 144"/>
          <p:cNvSpPr>
            <a:spLocks noChangeArrowheads="1"/>
          </p:cNvSpPr>
          <p:nvPr/>
        </p:nvSpPr>
        <p:spPr bwMode="auto">
          <a:xfrm>
            <a:off x="250825" y="2847975"/>
            <a:ext cx="425450" cy="539750"/>
          </a:xfrm>
          <a:prstGeom prst="roundRect">
            <a:avLst>
              <a:gd name="adj" fmla="val 16667"/>
            </a:avLst>
          </a:prstGeom>
          <a:solidFill>
            <a:schemeClr val="bg2">
              <a:alpha val="25098"/>
            </a:schemeClr>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4343" name="AutoShape 145"/>
          <p:cNvSpPr>
            <a:spLocks noChangeArrowheads="1"/>
          </p:cNvSpPr>
          <p:nvPr/>
        </p:nvSpPr>
        <p:spPr bwMode="auto">
          <a:xfrm>
            <a:off x="250825" y="2309813"/>
            <a:ext cx="425450" cy="539750"/>
          </a:xfrm>
          <a:prstGeom prst="roundRect">
            <a:avLst>
              <a:gd name="adj" fmla="val 16667"/>
            </a:avLst>
          </a:prstGeom>
          <a:solidFill>
            <a:schemeClr val="accent2"/>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4344" name="AutoShape 146"/>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pic>
        <p:nvPicPr>
          <p:cNvPr id="11" name="Content Placeholder 10" descr="Picture3.jpg"/>
          <p:cNvPicPr>
            <a:picLocks noGrp="1" noChangeAspect="1"/>
          </p:cNvPicPr>
          <p:nvPr>
            <p:ph idx="1"/>
          </p:nvPr>
        </p:nvPicPr>
        <p:blipFill>
          <a:blip r:embed="rId3" cstate="print"/>
          <a:stretch>
            <a:fillRect/>
          </a:stretch>
        </p:blipFill>
        <p:spPr>
          <a:xfrm>
            <a:off x="1600200" y="1444458"/>
            <a:ext cx="6858000" cy="4578684"/>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
          <p:cNvGrpSpPr>
            <a:grpSpLocks/>
          </p:cNvGrpSpPr>
          <p:nvPr/>
        </p:nvGrpSpPr>
        <p:grpSpPr bwMode="auto">
          <a:xfrm>
            <a:off x="250825" y="1774825"/>
            <a:ext cx="8632825" cy="3238500"/>
            <a:chOff x="158" y="1118"/>
            <a:chExt cx="5438" cy="2040"/>
          </a:xfrm>
        </p:grpSpPr>
        <p:sp>
          <p:nvSpPr>
            <p:cNvPr id="16402" name="AutoShape 51"/>
            <p:cNvSpPr>
              <a:spLocks noChangeArrowheads="1"/>
            </p:cNvSpPr>
            <p:nvPr/>
          </p:nvSpPr>
          <p:spPr bwMode="auto">
            <a:xfrm>
              <a:off x="289" y="1118"/>
              <a:ext cx="5307" cy="2040"/>
            </a:xfrm>
            <a:prstGeom prst="roundRect">
              <a:avLst>
                <a:gd name="adj" fmla="val 0"/>
              </a:avLst>
            </a:prstGeom>
            <a:solidFill>
              <a:schemeClr val="bg1"/>
            </a:solidFill>
            <a:ln w="12700">
              <a:solidFill>
                <a:srgbClr val="2E3A5C"/>
              </a:solidFill>
              <a:round/>
              <a:headEnd/>
              <a:tailEnd/>
            </a:ln>
          </p:spPr>
          <p:txBody>
            <a:bodyPr tIns="36000" bIns="36000" anchor="ctr"/>
            <a:lstStyle/>
            <a:p>
              <a:pPr eaLnBrk="1" hangingPunct="1"/>
              <a:r>
                <a:rPr lang="en-US" dirty="0"/>
                <a:t>About Burson-Marsteller Brussels</a:t>
              </a:r>
            </a:p>
          </p:txBody>
        </p:sp>
        <p:sp>
          <p:nvSpPr>
            <p:cNvPr id="16403" name="AutoShape 52"/>
            <p:cNvSpPr>
              <a:spLocks noChangeArrowheads="1"/>
            </p:cNvSpPr>
            <p:nvPr/>
          </p:nvSpPr>
          <p:spPr bwMode="auto">
            <a:xfrm>
              <a:off x="158" y="2818"/>
              <a:ext cx="268" cy="340"/>
            </a:xfrm>
            <a:prstGeom prst="roundRect">
              <a:avLst>
                <a:gd name="adj" fmla="val 16667"/>
              </a:avLst>
            </a:prstGeom>
            <a:solidFill>
              <a:schemeClr val="bg1"/>
            </a:solidFill>
            <a:ln w="12700">
              <a:solidFill>
                <a:srgbClr val="2E3A5C"/>
              </a:solidFill>
              <a:round/>
              <a:headEnd/>
              <a:tailEnd/>
            </a:ln>
          </p:spPr>
          <p:txBody>
            <a:bodyPr wrap="none" anchor="ctr"/>
            <a:lstStyle/>
            <a:p>
              <a:pPr eaLnBrk="1" hangingPunct="1"/>
              <a:r>
                <a:rPr lang="fr-BE" sz="2000" dirty="0"/>
                <a:t>6</a:t>
              </a:r>
              <a:endParaRPr lang="en-US" sz="2000" dirty="0"/>
            </a:p>
          </p:txBody>
        </p:sp>
      </p:grpSp>
      <p:grpSp>
        <p:nvGrpSpPr>
          <p:cNvPr id="3" name="Group 53"/>
          <p:cNvGrpSpPr>
            <a:grpSpLocks/>
          </p:cNvGrpSpPr>
          <p:nvPr/>
        </p:nvGrpSpPr>
        <p:grpSpPr bwMode="auto">
          <a:xfrm>
            <a:off x="250825" y="1774825"/>
            <a:ext cx="8642350" cy="3238500"/>
            <a:chOff x="158" y="1118"/>
            <a:chExt cx="5444" cy="2040"/>
          </a:xfrm>
        </p:grpSpPr>
        <p:sp>
          <p:nvSpPr>
            <p:cNvPr id="16400" name="AutoShape 54"/>
            <p:cNvSpPr>
              <a:spLocks noChangeArrowheads="1"/>
            </p:cNvSpPr>
            <p:nvPr/>
          </p:nvSpPr>
          <p:spPr bwMode="auto">
            <a:xfrm>
              <a:off x="294" y="1118"/>
              <a:ext cx="5308" cy="2040"/>
            </a:xfrm>
            <a:prstGeom prst="roundRect">
              <a:avLst>
                <a:gd name="adj" fmla="val 0"/>
              </a:avLst>
            </a:prstGeom>
            <a:solidFill>
              <a:srgbClr val="339933"/>
            </a:solidFill>
            <a:ln w="12700">
              <a:solidFill>
                <a:srgbClr val="2E3A5C"/>
              </a:solidFill>
              <a:round/>
              <a:headEnd/>
              <a:tailEnd/>
            </a:ln>
          </p:spPr>
          <p:txBody>
            <a:bodyPr tIns="36000" bIns="36000" anchor="ctr"/>
            <a:lstStyle/>
            <a:p>
              <a:pPr eaLnBrk="1" hangingPunct="1"/>
              <a:r>
                <a:rPr lang="en-US" dirty="0"/>
                <a:t>Budget </a:t>
              </a:r>
            </a:p>
          </p:txBody>
        </p:sp>
        <p:sp>
          <p:nvSpPr>
            <p:cNvPr id="16401" name="AutoShape 55"/>
            <p:cNvSpPr>
              <a:spLocks noChangeArrowheads="1"/>
            </p:cNvSpPr>
            <p:nvPr/>
          </p:nvSpPr>
          <p:spPr bwMode="auto">
            <a:xfrm>
              <a:off x="158" y="2478"/>
              <a:ext cx="268" cy="340"/>
            </a:xfrm>
            <a:prstGeom prst="roundRect">
              <a:avLst>
                <a:gd name="adj" fmla="val 16667"/>
              </a:avLst>
            </a:prstGeom>
            <a:solidFill>
              <a:srgbClr val="339933"/>
            </a:solidFill>
            <a:ln w="12700">
              <a:solidFill>
                <a:srgbClr val="2E3A5C"/>
              </a:solidFill>
              <a:round/>
              <a:headEnd/>
              <a:tailEnd/>
            </a:ln>
          </p:spPr>
          <p:txBody>
            <a:bodyPr wrap="none" anchor="ctr"/>
            <a:lstStyle/>
            <a:p>
              <a:pPr eaLnBrk="1" hangingPunct="1"/>
              <a:r>
                <a:rPr lang="fr-BE" sz="2000" dirty="0"/>
                <a:t>5</a:t>
              </a:r>
              <a:endParaRPr lang="en-US" sz="2000" dirty="0"/>
            </a:p>
          </p:txBody>
        </p:sp>
      </p:grpSp>
      <p:grpSp>
        <p:nvGrpSpPr>
          <p:cNvPr id="4" name="Group 56"/>
          <p:cNvGrpSpPr>
            <a:grpSpLocks/>
          </p:cNvGrpSpPr>
          <p:nvPr/>
        </p:nvGrpSpPr>
        <p:grpSpPr bwMode="auto">
          <a:xfrm>
            <a:off x="250825" y="1774825"/>
            <a:ext cx="8632825" cy="3238500"/>
            <a:chOff x="158" y="1118"/>
            <a:chExt cx="5438" cy="2040"/>
          </a:xfrm>
        </p:grpSpPr>
        <p:sp>
          <p:nvSpPr>
            <p:cNvPr id="16398" name="AutoShape 57"/>
            <p:cNvSpPr>
              <a:spLocks noChangeArrowheads="1"/>
            </p:cNvSpPr>
            <p:nvPr/>
          </p:nvSpPr>
          <p:spPr bwMode="auto">
            <a:xfrm>
              <a:off x="289" y="1118"/>
              <a:ext cx="5307" cy="2040"/>
            </a:xfrm>
            <a:prstGeom prst="roundRect">
              <a:avLst>
                <a:gd name="adj" fmla="val 0"/>
              </a:avLst>
            </a:prstGeom>
            <a:solidFill>
              <a:schemeClr val="hlink"/>
            </a:solidFill>
            <a:ln w="12700">
              <a:solidFill>
                <a:srgbClr val="2E3A5C"/>
              </a:solidFill>
              <a:round/>
              <a:headEnd/>
              <a:tailEnd/>
            </a:ln>
          </p:spPr>
          <p:txBody>
            <a:bodyPr tIns="36000" bIns="36000" anchor="ctr"/>
            <a:lstStyle/>
            <a:p>
              <a:pPr eaLnBrk="1" hangingPunct="1"/>
              <a:r>
                <a:rPr lang="en-US" dirty="0"/>
                <a:t>Our Team</a:t>
              </a:r>
            </a:p>
          </p:txBody>
        </p:sp>
        <p:sp>
          <p:nvSpPr>
            <p:cNvPr id="16399" name="AutoShape 58"/>
            <p:cNvSpPr>
              <a:spLocks noChangeArrowheads="1"/>
            </p:cNvSpPr>
            <p:nvPr/>
          </p:nvSpPr>
          <p:spPr bwMode="auto">
            <a:xfrm>
              <a:off x="158" y="2133"/>
              <a:ext cx="268" cy="340"/>
            </a:xfrm>
            <a:prstGeom prst="roundRect">
              <a:avLst>
                <a:gd name="adj" fmla="val 16667"/>
              </a:avLst>
            </a:prstGeom>
            <a:solidFill>
              <a:schemeClr val="hlink"/>
            </a:solidFill>
            <a:ln w="12700">
              <a:solidFill>
                <a:srgbClr val="2E3A5C"/>
              </a:solidFill>
              <a:round/>
              <a:headEnd/>
              <a:tailEnd/>
            </a:ln>
          </p:spPr>
          <p:txBody>
            <a:bodyPr wrap="none" anchor="ctr"/>
            <a:lstStyle/>
            <a:p>
              <a:pPr eaLnBrk="1" hangingPunct="1"/>
              <a:r>
                <a:rPr lang="fr-BE" sz="2000" dirty="0"/>
                <a:t>4</a:t>
              </a:r>
              <a:endParaRPr lang="en-US" sz="2000" dirty="0"/>
            </a:p>
          </p:txBody>
        </p:sp>
      </p:grpSp>
      <p:grpSp>
        <p:nvGrpSpPr>
          <p:cNvPr id="5" name="Group 65"/>
          <p:cNvGrpSpPr>
            <a:grpSpLocks/>
          </p:cNvGrpSpPr>
          <p:nvPr/>
        </p:nvGrpSpPr>
        <p:grpSpPr bwMode="auto">
          <a:xfrm>
            <a:off x="250825" y="1771650"/>
            <a:ext cx="8642350" cy="3238500"/>
            <a:chOff x="158" y="1116"/>
            <a:chExt cx="5444" cy="2040"/>
          </a:xfrm>
        </p:grpSpPr>
        <p:sp>
          <p:nvSpPr>
            <p:cNvPr id="16396" name="AutoShape 66"/>
            <p:cNvSpPr>
              <a:spLocks noChangeArrowheads="1"/>
            </p:cNvSpPr>
            <p:nvPr/>
          </p:nvSpPr>
          <p:spPr bwMode="auto">
            <a:xfrm>
              <a:off x="294" y="1116"/>
              <a:ext cx="5308" cy="2040"/>
            </a:xfrm>
            <a:prstGeom prst="roundRect">
              <a:avLst>
                <a:gd name="adj" fmla="val 0"/>
              </a:avLst>
            </a:prstGeom>
            <a:solidFill>
              <a:schemeClr val="accent2"/>
            </a:solidFill>
            <a:ln w="12700">
              <a:solidFill>
                <a:srgbClr val="2E3A5C"/>
              </a:solidFill>
              <a:round/>
              <a:headEnd/>
              <a:tailEnd/>
            </a:ln>
          </p:spPr>
          <p:txBody>
            <a:bodyPr tIns="36000" bIns="36000" anchor="ctr"/>
            <a:lstStyle/>
            <a:p>
              <a:pPr eaLnBrk="1" hangingPunct="1"/>
              <a:r>
                <a:rPr lang="en-US" dirty="0"/>
                <a:t>Our Strategy &amp; approach </a:t>
              </a:r>
            </a:p>
          </p:txBody>
        </p:sp>
        <p:sp>
          <p:nvSpPr>
            <p:cNvPr id="16397" name="AutoShape 67"/>
            <p:cNvSpPr>
              <a:spLocks noChangeArrowheads="1"/>
            </p:cNvSpPr>
            <p:nvPr/>
          </p:nvSpPr>
          <p:spPr bwMode="auto">
            <a:xfrm>
              <a:off x="158" y="1455"/>
              <a:ext cx="268" cy="340"/>
            </a:xfrm>
            <a:prstGeom prst="roundRect">
              <a:avLst>
                <a:gd name="adj" fmla="val 16667"/>
              </a:avLst>
            </a:prstGeom>
            <a:solidFill>
              <a:schemeClr val="accent2"/>
            </a:solidFill>
            <a:ln w="12700">
              <a:solidFill>
                <a:srgbClr val="2E3A5C"/>
              </a:solidFill>
              <a:round/>
              <a:headEnd/>
              <a:tailEnd/>
            </a:ln>
          </p:spPr>
          <p:txBody>
            <a:bodyPr wrap="none" anchor="ctr"/>
            <a:lstStyle/>
            <a:p>
              <a:pPr eaLnBrk="1" hangingPunct="1"/>
              <a:r>
                <a:rPr lang="fr-BE" sz="2000" dirty="0"/>
                <a:t>2</a:t>
              </a:r>
              <a:endParaRPr lang="en-US" sz="2000" dirty="0"/>
            </a:p>
          </p:txBody>
        </p:sp>
      </p:grpSp>
      <p:grpSp>
        <p:nvGrpSpPr>
          <p:cNvPr id="6" name="Group 62"/>
          <p:cNvGrpSpPr>
            <a:grpSpLocks/>
          </p:cNvGrpSpPr>
          <p:nvPr/>
        </p:nvGrpSpPr>
        <p:grpSpPr bwMode="auto">
          <a:xfrm>
            <a:off x="250825" y="1774825"/>
            <a:ext cx="8642350" cy="3238500"/>
            <a:chOff x="158" y="1118"/>
            <a:chExt cx="5444" cy="2040"/>
          </a:xfrm>
        </p:grpSpPr>
        <p:sp>
          <p:nvSpPr>
            <p:cNvPr id="16394" name="AutoShape 63"/>
            <p:cNvSpPr>
              <a:spLocks noChangeArrowheads="1"/>
            </p:cNvSpPr>
            <p:nvPr/>
          </p:nvSpPr>
          <p:spPr bwMode="auto">
            <a:xfrm>
              <a:off x="294" y="1118"/>
              <a:ext cx="5308" cy="2040"/>
            </a:xfrm>
            <a:prstGeom prst="roundRect">
              <a:avLst>
                <a:gd name="adj" fmla="val 0"/>
              </a:avLst>
            </a:prstGeom>
            <a:solidFill>
              <a:schemeClr val="accent1"/>
            </a:solidFill>
            <a:ln w="12700">
              <a:solidFill>
                <a:srgbClr val="2E3A5C"/>
              </a:solidFill>
              <a:round/>
              <a:headEnd/>
              <a:tailEnd/>
            </a:ln>
          </p:spPr>
          <p:txBody>
            <a:bodyPr tIns="36000" bIns="36000" anchor="ctr"/>
            <a:lstStyle/>
            <a:p>
              <a:pPr eaLnBrk="1" hangingPunct="1"/>
              <a:r>
                <a:rPr lang="en-US" dirty="0"/>
                <a:t>Project objectives</a:t>
              </a:r>
            </a:p>
          </p:txBody>
        </p:sp>
        <p:sp>
          <p:nvSpPr>
            <p:cNvPr id="16395" name="AutoShape 64"/>
            <p:cNvSpPr>
              <a:spLocks noChangeArrowheads="1"/>
            </p:cNvSpPr>
            <p:nvPr/>
          </p:nvSpPr>
          <p:spPr bwMode="auto">
            <a:xfrm>
              <a:off x="158" y="1119"/>
              <a:ext cx="268" cy="340"/>
            </a:xfrm>
            <a:prstGeom prst="roundRect">
              <a:avLst>
                <a:gd name="adj" fmla="val 16667"/>
              </a:avLst>
            </a:prstGeom>
            <a:solidFill>
              <a:schemeClr val="accent1"/>
            </a:solidFill>
            <a:ln w="12700">
              <a:solidFill>
                <a:srgbClr val="2E3A5C"/>
              </a:solidFill>
              <a:round/>
              <a:headEnd/>
              <a:tailEnd/>
            </a:ln>
          </p:spPr>
          <p:txBody>
            <a:bodyPr wrap="none" anchor="ctr"/>
            <a:lstStyle/>
            <a:p>
              <a:pPr eaLnBrk="1" hangingPunct="1"/>
              <a:r>
                <a:rPr lang="fr-BE" sz="2000" dirty="0"/>
                <a:t>1</a:t>
              </a:r>
              <a:endParaRPr lang="en-US" sz="2000" dirty="0"/>
            </a:p>
          </p:txBody>
        </p:sp>
      </p:grpSp>
      <p:grpSp>
        <p:nvGrpSpPr>
          <p:cNvPr id="7" name="Group 59"/>
          <p:cNvGrpSpPr>
            <a:grpSpLocks/>
          </p:cNvGrpSpPr>
          <p:nvPr/>
        </p:nvGrpSpPr>
        <p:grpSpPr bwMode="auto">
          <a:xfrm>
            <a:off x="250825" y="1773238"/>
            <a:ext cx="8642350" cy="3238500"/>
            <a:chOff x="158" y="1117"/>
            <a:chExt cx="5444" cy="2040"/>
          </a:xfrm>
        </p:grpSpPr>
        <p:sp>
          <p:nvSpPr>
            <p:cNvPr id="16392" name="AutoShape 60"/>
            <p:cNvSpPr>
              <a:spLocks noChangeArrowheads="1"/>
            </p:cNvSpPr>
            <p:nvPr/>
          </p:nvSpPr>
          <p:spPr bwMode="auto">
            <a:xfrm>
              <a:off x="294" y="1117"/>
              <a:ext cx="5308" cy="2040"/>
            </a:xfrm>
            <a:prstGeom prst="roundRect">
              <a:avLst>
                <a:gd name="adj" fmla="val 0"/>
              </a:avLst>
            </a:prstGeom>
            <a:solidFill>
              <a:schemeClr val="bg2"/>
            </a:solidFill>
            <a:ln w="12700">
              <a:solidFill>
                <a:srgbClr val="2E3A5C"/>
              </a:solidFill>
              <a:round/>
              <a:headEnd/>
              <a:tailEnd/>
            </a:ln>
          </p:spPr>
          <p:txBody>
            <a:bodyPr tIns="36000" bIns="36000" anchor="ctr"/>
            <a:lstStyle/>
            <a:p>
              <a:pPr eaLnBrk="1" hangingPunct="1"/>
              <a:r>
                <a:rPr lang="en-US" dirty="0" smtClean="0"/>
                <a:t>Know what you want:</a:t>
              </a:r>
              <a:endParaRPr lang="en-US" dirty="0"/>
            </a:p>
          </p:txBody>
        </p:sp>
        <p:sp>
          <p:nvSpPr>
            <p:cNvPr id="16393" name="AutoShape 61"/>
            <p:cNvSpPr>
              <a:spLocks noChangeArrowheads="1"/>
            </p:cNvSpPr>
            <p:nvPr/>
          </p:nvSpPr>
          <p:spPr bwMode="auto">
            <a:xfrm>
              <a:off x="158" y="1794"/>
              <a:ext cx="268" cy="340"/>
            </a:xfrm>
            <a:prstGeom prst="roundRect">
              <a:avLst>
                <a:gd name="adj" fmla="val 16667"/>
              </a:avLst>
            </a:prstGeom>
            <a:solidFill>
              <a:schemeClr val="bg2"/>
            </a:solidFill>
            <a:ln w="12700">
              <a:solidFill>
                <a:srgbClr val="2E3A5C"/>
              </a:solidFill>
              <a:round/>
              <a:headEnd/>
              <a:tailEnd/>
            </a:ln>
          </p:spPr>
          <p:txBody>
            <a:bodyPr wrap="none" anchor="ctr"/>
            <a:lstStyle/>
            <a:p>
              <a:pPr eaLnBrk="1" hangingPunct="1"/>
              <a:r>
                <a:rPr lang="fr-BE" sz="2000" dirty="0"/>
                <a:t>3</a:t>
              </a:r>
              <a:endParaRPr lang="en-US" sz="2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1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lide(fromBottom)">
                                      <p:cBhvr>
                                        <p:cTn id="10" dur="500"/>
                                        <p:tgtEl>
                                          <p:spTgt spid="3"/>
                                        </p:tgtEl>
                                      </p:cBhvr>
                                    </p:animEffect>
                                  </p:childTnLst>
                                </p:cTn>
                              </p:par>
                              <p:par>
                                <p:cTn id="11" presetID="1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par>
                                <p:cTn id="14" presetID="1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Bottom)">
                                      <p:cBhvr>
                                        <p:cTn id="16" dur="500"/>
                                        <p:tgtEl>
                                          <p:spTgt spid="5"/>
                                        </p:tgtEl>
                                      </p:cBhvr>
                                    </p:animEffect>
                                  </p:childTnLst>
                                </p:cTn>
                              </p:par>
                              <p:par>
                                <p:cTn id="17" presetID="1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Bottom)">
                                      <p:cBhvr>
                                        <p:cTn id="19" dur="500"/>
                                        <p:tgtEl>
                                          <p:spTgt spid="6"/>
                                        </p:tgtEl>
                                      </p:cBhvr>
                                    </p:animEffect>
                                  </p:childTnLst>
                                </p:cTn>
                              </p:par>
                              <p:par>
                                <p:cTn id="20" presetID="1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01813" y="1588"/>
            <a:ext cx="6370686" cy="719137"/>
          </a:xfrm>
          <a:solidFill>
            <a:srgbClr val="2E3A5C"/>
          </a:solidFill>
        </p:spPr>
        <p:txBody>
          <a:bodyPr/>
          <a:lstStyle/>
          <a:p>
            <a:pPr algn="ctr" eaLnBrk="1" hangingPunct="1"/>
            <a:r>
              <a:rPr lang="en-US" sz="2800" dirty="0" smtClean="0">
                <a:ea typeface="ＭＳ Ｐゴシック" pitchFamily="-96" charset="-128"/>
              </a:rPr>
              <a:t>WHO ?: The Internal Organization</a:t>
            </a:r>
            <a:endParaRPr lang="en-GB" sz="2800" dirty="0" smtClean="0"/>
          </a:p>
        </p:txBody>
      </p:sp>
      <p:sp>
        <p:nvSpPr>
          <p:cNvPr id="128" name="AutoShape 56"/>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t>6</a:t>
            </a:r>
            <a:endParaRPr lang="en-US" sz="2000" dirty="0"/>
          </a:p>
        </p:txBody>
      </p:sp>
      <p:sp>
        <p:nvSpPr>
          <p:cNvPr id="129" name="AutoShape 58"/>
          <p:cNvSpPr>
            <a:spLocks noChangeArrowheads="1"/>
          </p:cNvSpPr>
          <p:nvPr/>
        </p:nvSpPr>
        <p:spPr bwMode="auto">
          <a:xfrm>
            <a:off x="250825" y="3386138"/>
            <a:ext cx="425450" cy="539750"/>
          </a:xfrm>
          <a:prstGeom prst="roundRect">
            <a:avLst>
              <a:gd name="adj" fmla="val 16667"/>
            </a:avLst>
          </a:prstGeom>
          <a:solidFill>
            <a:schemeClr val="hlink">
              <a:alpha val="25098"/>
            </a:schemeClr>
          </a:solidFill>
          <a:ln w="12700">
            <a:solidFill>
              <a:srgbClr val="2E3A5C"/>
            </a:solidFill>
            <a:round/>
            <a:headEnd/>
            <a:tailEnd/>
          </a:ln>
        </p:spPr>
        <p:txBody>
          <a:bodyPr wrap="none" anchor="ctr"/>
          <a:lstStyle/>
          <a:p>
            <a:pPr eaLnBrk="1" hangingPunct="1"/>
            <a:r>
              <a:rPr lang="fr-BE" sz="2000" dirty="0"/>
              <a:t>4</a:t>
            </a:r>
            <a:endParaRPr lang="en-US" sz="2000" dirty="0"/>
          </a:p>
        </p:txBody>
      </p:sp>
      <p:sp>
        <p:nvSpPr>
          <p:cNvPr id="130" name="AutoShape 60"/>
          <p:cNvSpPr>
            <a:spLocks noChangeArrowheads="1"/>
          </p:cNvSpPr>
          <p:nvPr/>
        </p:nvSpPr>
        <p:spPr bwMode="auto">
          <a:xfrm>
            <a:off x="250825" y="2309813"/>
            <a:ext cx="425450" cy="539750"/>
          </a:xfrm>
          <a:prstGeom prst="roundRect">
            <a:avLst>
              <a:gd name="adj" fmla="val 16667"/>
            </a:avLst>
          </a:prstGeom>
          <a:solidFill>
            <a:schemeClr val="accent2">
              <a:alpha val="25098"/>
            </a:schemeClr>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31" name="AutoShape 61"/>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sp>
        <p:nvSpPr>
          <p:cNvPr id="132" name="AutoShape 59"/>
          <p:cNvSpPr>
            <a:spLocks noChangeArrowheads="1"/>
          </p:cNvSpPr>
          <p:nvPr/>
        </p:nvSpPr>
        <p:spPr bwMode="auto">
          <a:xfrm>
            <a:off x="250825" y="2847975"/>
            <a:ext cx="425450" cy="539750"/>
          </a:xfrm>
          <a:prstGeom prst="roundRect">
            <a:avLst>
              <a:gd name="adj" fmla="val 16667"/>
            </a:avLst>
          </a:prstGeom>
          <a:solidFill>
            <a:schemeClr val="bg2"/>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35" name="AutoShape 57"/>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t>5</a:t>
            </a:r>
            <a:endParaRPr lang="en-US" sz="2000" dirty="0"/>
          </a:p>
        </p:txBody>
      </p:sp>
      <p:graphicFrame>
        <p:nvGraphicFramePr>
          <p:cNvPr id="17" name="Diagramme 4"/>
          <p:cNvGraphicFramePr/>
          <p:nvPr/>
        </p:nvGraphicFramePr>
        <p:xfrm>
          <a:off x="1358665" y="945332"/>
          <a:ext cx="727280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01813" y="1588"/>
            <a:ext cx="6370686" cy="719137"/>
          </a:xfrm>
          <a:solidFill>
            <a:srgbClr val="2E3A5C"/>
          </a:solidFill>
        </p:spPr>
        <p:txBody>
          <a:bodyPr/>
          <a:lstStyle/>
          <a:p>
            <a:pPr algn="ctr" eaLnBrk="1" hangingPunct="1"/>
            <a:r>
              <a:rPr lang="en-GB" sz="2800" dirty="0" smtClean="0"/>
              <a:t> </a:t>
            </a:r>
            <a:r>
              <a:rPr lang="en-US" sz="2800" dirty="0" smtClean="0">
                <a:ea typeface="ＭＳ Ｐゴシック" pitchFamily="-96" charset="-128"/>
              </a:rPr>
              <a:t>WHY ?: Environment Analysis</a:t>
            </a:r>
            <a:endParaRPr lang="en-GB" sz="2800" dirty="0" smtClean="0"/>
          </a:p>
        </p:txBody>
      </p:sp>
      <p:sp>
        <p:nvSpPr>
          <p:cNvPr id="128" name="AutoShape 56"/>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t>6</a:t>
            </a:r>
            <a:endParaRPr lang="en-US" sz="2000" dirty="0"/>
          </a:p>
        </p:txBody>
      </p:sp>
      <p:sp>
        <p:nvSpPr>
          <p:cNvPr id="129" name="AutoShape 58"/>
          <p:cNvSpPr>
            <a:spLocks noChangeArrowheads="1"/>
          </p:cNvSpPr>
          <p:nvPr/>
        </p:nvSpPr>
        <p:spPr bwMode="auto">
          <a:xfrm>
            <a:off x="250825" y="3386138"/>
            <a:ext cx="425450" cy="539750"/>
          </a:xfrm>
          <a:prstGeom prst="roundRect">
            <a:avLst>
              <a:gd name="adj" fmla="val 16667"/>
            </a:avLst>
          </a:prstGeom>
          <a:solidFill>
            <a:schemeClr val="hlink">
              <a:alpha val="25098"/>
            </a:schemeClr>
          </a:solidFill>
          <a:ln w="12700">
            <a:solidFill>
              <a:srgbClr val="2E3A5C"/>
            </a:solidFill>
            <a:round/>
            <a:headEnd/>
            <a:tailEnd/>
          </a:ln>
        </p:spPr>
        <p:txBody>
          <a:bodyPr wrap="none" anchor="ctr"/>
          <a:lstStyle/>
          <a:p>
            <a:pPr eaLnBrk="1" hangingPunct="1"/>
            <a:r>
              <a:rPr lang="fr-BE" sz="2000" dirty="0"/>
              <a:t>4</a:t>
            </a:r>
            <a:endParaRPr lang="en-US" sz="2000" dirty="0"/>
          </a:p>
        </p:txBody>
      </p:sp>
      <p:sp>
        <p:nvSpPr>
          <p:cNvPr id="130" name="AutoShape 60"/>
          <p:cNvSpPr>
            <a:spLocks noChangeArrowheads="1"/>
          </p:cNvSpPr>
          <p:nvPr/>
        </p:nvSpPr>
        <p:spPr bwMode="auto">
          <a:xfrm>
            <a:off x="250825" y="2309813"/>
            <a:ext cx="425450" cy="539750"/>
          </a:xfrm>
          <a:prstGeom prst="roundRect">
            <a:avLst>
              <a:gd name="adj" fmla="val 16667"/>
            </a:avLst>
          </a:prstGeom>
          <a:solidFill>
            <a:schemeClr val="accent2">
              <a:alpha val="25098"/>
            </a:schemeClr>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31" name="AutoShape 61"/>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sp>
        <p:nvSpPr>
          <p:cNvPr id="132" name="AutoShape 59"/>
          <p:cNvSpPr>
            <a:spLocks noChangeArrowheads="1"/>
          </p:cNvSpPr>
          <p:nvPr/>
        </p:nvSpPr>
        <p:spPr bwMode="auto">
          <a:xfrm>
            <a:off x="250825" y="2847975"/>
            <a:ext cx="425450" cy="539750"/>
          </a:xfrm>
          <a:prstGeom prst="roundRect">
            <a:avLst>
              <a:gd name="adj" fmla="val 16667"/>
            </a:avLst>
          </a:prstGeom>
          <a:solidFill>
            <a:schemeClr val="bg2"/>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35" name="AutoShape 57"/>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t>5</a:t>
            </a:r>
            <a:endParaRPr lang="en-US" sz="2000" dirty="0"/>
          </a:p>
        </p:txBody>
      </p:sp>
      <p:graphicFrame>
        <p:nvGraphicFramePr>
          <p:cNvPr id="18" name="Diagramme 4"/>
          <p:cNvGraphicFramePr/>
          <p:nvPr/>
        </p:nvGraphicFramePr>
        <p:xfrm>
          <a:off x="1358665" y="945332"/>
          <a:ext cx="727280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iamond 35"/>
          <p:cNvSpPr/>
          <p:nvPr/>
        </p:nvSpPr>
        <p:spPr>
          <a:xfrm>
            <a:off x="1885392" y="742392"/>
            <a:ext cx="5373216" cy="5373216"/>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7410" name="Rectangle 2"/>
          <p:cNvSpPr>
            <a:spLocks noGrp="1" noChangeArrowheads="1"/>
          </p:cNvSpPr>
          <p:nvPr>
            <p:ph type="title"/>
          </p:nvPr>
        </p:nvSpPr>
        <p:spPr>
          <a:xfrm>
            <a:off x="1801813" y="1588"/>
            <a:ext cx="6370686" cy="719137"/>
          </a:xfrm>
          <a:solidFill>
            <a:srgbClr val="2E3A5C"/>
          </a:solidFill>
        </p:spPr>
        <p:txBody>
          <a:bodyPr/>
          <a:lstStyle/>
          <a:p>
            <a:pPr algn="ctr" eaLnBrk="1" hangingPunct="1"/>
            <a:r>
              <a:rPr lang="en-GB" sz="2800" dirty="0" smtClean="0"/>
              <a:t> </a:t>
            </a:r>
            <a:r>
              <a:rPr lang="en-US" sz="2800" dirty="0" smtClean="0">
                <a:ea typeface="ＭＳ Ｐゴシック" pitchFamily="-96" charset="-128"/>
              </a:rPr>
              <a:t>TO WHOM ? : Actors</a:t>
            </a:r>
            <a:endParaRPr lang="en-GB" sz="2800" dirty="0" smtClean="0"/>
          </a:p>
        </p:txBody>
      </p:sp>
      <p:sp>
        <p:nvSpPr>
          <p:cNvPr id="128" name="AutoShape 56"/>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t>6</a:t>
            </a:r>
            <a:endParaRPr lang="en-US" sz="2000" dirty="0"/>
          </a:p>
        </p:txBody>
      </p:sp>
      <p:sp>
        <p:nvSpPr>
          <p:cNvPr id="129" name="AutoShape 58"/>
          <p:cNvSpPr>
            <a:spLocks noChangeArrowheads="1"/>
          </p:cNvSpPr>
          <p:nvPr/>
        </p:nvSpPr>
        <p:spPr bwMode="auto">
          <a:xfrm>
            <a:off x="250825" y="3386138"/>
            <a:ext cx="425450" cy="539750"/>
          </a:xfrm>
          <a:prstGeom prst="roundRect">
            <a:avLst>
              <a:gd name="adj" fmla="val 16667"/>
            </a:avLst>
          </a:prstGeom>
          <a:solidFill>
            <a:schemeClr val="hlink">
              <a:alpha val="25098"/>
            </a:schemeClr>
          </a:solidFill>
          <a:ln w="12700">
            <a:solidFill>
              <a:srgbClr val="2E3A5C"/>
            </a:solidFill>
            <a:round/>
            <a:headEnd/>
            <a:tailEnd/>
          </a:ln>
        </p:spPr>
        <p:txBody>
          <a:bodyPr wrap="none" anchor="ctr"/>
          <a:lstStyle/>
          <a:p>
            <a:pPr eaLnBrk="1" hangingPunct="1"/>
            <a:r>
              <a:rPr lang="fr-BE" sz="2000" dirty="0"/>
              <a:t>4</a:t>
            </a:r>
            <a:endParaRPr lang="en-US" sz="2000" dirty="0"/>
          </a:p>
        </p:txBody>
      </p:sp>
      <p:sp>
        <p:nvSpPr>
          <p:cNvPr id="130" name="AutoShape 60"/>
          <p:cNvSpPr>
            <a:spLocks noChangeArrowheads="1"/>
          </p:cNvSpPr>
          <p:nvPr/>
        </p:nvSpPr>
        <p:spPr bwMode="auto">
          <a:xfrm>
            <a:off x="250825" y="2309813"/>
            <a:ext cx="425450" cy="539750"/>
          </a:xfrm>
          <a:prstGeom prst="roundRect">
            <a:avLst>
              <a:gd name="adj" fmla="val 16667"/>
            </a:avLst>
          </a:prstGeom>
          <a:solidFill>
            <a:schemeClr val="accent2">
              <a:alpha val="25098"/>
            </a:schemeClr>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31" name="AutoShape 61"/>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sp>
        <p:nvSpPr>
          <p:cNvPr id="132" name="AutoShape 59"/>
          <p:cNvSpPr>
            <a:spLocks noChangeArrowheads="1"/>
          </p:cNvSpPr>
          <p:nvPr/>
        </p:nvSpPr>
        <p:spPr bwMode="auto">
          <a:xfrm>
            <a:off x="250825" y="2847975"/>
            <a:ext cx="425450" cy="539750"/>
          </a:xfrm>
          <a:prstGeom prst="roundRect">
            <a:avLst>
              <a:gd name="adj" fmla="val 16667"/>
            </a:avLst>
          </a:prstGeom>
          <a:solidFill>
            <a:schemeClr val="bg2"/>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35" name="AutoShape 57"/>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t>5</a:t>
            </a:r>
            <a:endParaRPr lang="en-US" sz="2000" dirty="0"/>
          </a:p>
        </p:txBody>
      </p:sp>
      <p:grpSp>
        <p:nvGrpSpPr>
          <p:cNvPr id="24" name="Group 23"/>
          <p:cNvGrpSpPr/>
          <p:nvPr/>
        </p:nvGrpSpPr>
        <p:grpSpPr>
          <a:xfrm>
            <a:off x="2435506" y="950600"/>
            <a:ext cx="2080927" cy="2396392"/>
            <a:chOff x="2304246" y="223343"/>
            <a:chExt cx="2080927" cy="2396392"/>
          </a:xfrm>
        </p:grpSpPr>
        <p:sp>
          <p:nvSpPr>
            <p:cNvPr id="34" name="Rounded Rectangle 33"/>
            <p:cNvSpPr/>
            <p:nvPr/>
          </p:nvSpPr>
          <p:spPr>
            <a:xfrm>
              <a:off x="2304246" y="223343"/>
              <a:ext cx="2080927" cy="23963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4"/>
            <p:cNvSpPr/>
            <p:nvPr/>
          </p:nvSpPr>
          <p:spPr>
            <a:xfrm>
              <a:off x="2405828" y="324925"/>
              <a:ext cx="1877763" cy="21932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600" b="1" u="sng" kern="1200" dirty="0" err="1" smtClean="0"/>
                <a:t>Who</a:t>
              </a:r>
              <a:r>
                <a:rPr lang="fr-FR" sz="1600" b="1" u="sng" kern="1200" dirty="0" smtClean="0"/>
                <a:t> are the BENEFICIARIES?</a:t>
              </a:r>
              <a:endParaRPr lang="fr-FR" sz="1600" u="sng" kern="1200" dirty="0" smtClean="0"/>
            </a:p>
            <a:p>
              <a:pPr lvl="0" algn="ctr" defTabSz="533400">
                <a:lnSpc>
                  <a:spcPct val="90000"/>
                </a:lnSpc>
                <a:spcBef>
                  <a:spcPct val="0"/>
                </a:spcBef>
                <a:spcAft>
                  <a:spcPct val="35000"/>
                </a:spcAft>
              </a:pPr>
              <a:endParaRPr lang="fr-FR" sz="1600" kern="1200" dirty="0" smtClean="0"/>
            </a:p>
          </p:txBody>
        </p:sp>
      </p:grpSp>
      <p:grpSp>
        <p:nvGrpSpPr>
          <p:cNvPr id="25" name="Group 24"/>
          <p:cNvGrpSpPr/>
          <p:nvPr/>
        </p:nvGrpSpPr>
        <p:grpSpPr>
          <a:xfrm>
            <a:off x="4595756" y="943287"/>
            <a:ext cx="2184741" cy="2396392"/>
            <a:chOff x="4464496" y="216030"/>
            <a:chExt cx="2184741" cy="2396392"/>
          </a:xfrm>
        </p:grpSpPr>
        <p:sp>
          <p:nvSpPr>
            <p:cNvPr id="32" name="Rounded Rectangle 31"/>
            <p:cNvSpPr/>
            <p:nvPr/>
          </p:nvSpPr>
          <p:spPr>
            <a:xfrm>
              <a:off x="4464496" y="216030"/>
              <a:ext cx="2184741" cy="23963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ounded Rectangle 6"/>
            <p:cNvSpPr/>
            <p:nvPr/>
          </p:nvSpPr>
          <p:spPr>
            <a:xfrm>
              <a:off x="4571146" y="322680"/>
              <a:ext cx="1971441" cy="2183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600" b="1" u="sng" kern="1200" noProof="0" dirty="0" smtClean="0">
                  <a:latin typeface="+mn-lt"/>
                </a:rPr>
                <a:t>Who are your POTENTIAL SUPPORTERS? </a:t>
              </a:r>
            </a:p>
            <a:p>
              <a:pPr lvl="0" algn="ctr" defTabSz="533400">
                <a:lnSpc>
                  <a:spcPct val="90000"/>
                </a:lnSpc>
                <a:spcBef>
                  <a:spcPct val="0"/>
                </a:spcBef>
                <a:spcAft>
                  <a:spcPct val="35000"/>
                </a:spcAft>
              </a:pPr>
              <a:endParaRPr lang="en-US" sz="1200" b="1" kern="1200" noProof="0" dirty="0" smtClean="0">
                <a:latin typeface="+mn-lt"/>
              </a:endParaRPr>
            </a:p>
          </p:txBody>
        </p:sp>
      </p:grpSp>
      <p:grpSp>
        <p:nvGrpSpPr>
          <p:cNvPr id="26" name="Group 25"/>
          <p:cNvGrpSpPr/>
          <p:nvPr/>
        </p:nvGrpSpPr>
        <p:grpSpPr>
          <a:xfrm>
            <a:off x="2363503" y="3463564"/>
            <a:ext cx="2184741" cy="2451148"/>
            <a:chOff x="2232243" y="2736307"/>
            <a:chExt cx="2184741" cy="2451148"/>
          </a:xfrm>
        </p:grpSpPr>
        <p:sp>
          <p:nvSpPr>
            <p:cNvPr id="30" name="Rounded Rectangle 29"/>
            <p:cNvSpPr/>
            <p:nvPr/>
          </p:nvSpPr>
          <p:spPr>
            <a:xfrm>
              <a:off x="2232243" y="2736307"/>
              <a:ext cx="2184741" cy="245114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8"/>
            <p:cNvSpPr/>
            <p:nvPr/>
          </p:nvSpPr>
          <p:spPr>
            <a:xfrm>
              <a:off x="2338893" y="2842957"/>
              <a:ext cx="1971441" cy="22378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600" b="1" u="sng" kern="1200" noProof="0" dirty="0" smtClean="0">
                  <a:latin typeface="+mn-lt"/>
                </a:rPr>
                <a:t>With whom do you need to NEGOTIATE?</a:t>
              </a:r>
            </a:p>
            <a:p>
              <a:pPr lvl="0" algn="ctr" defTabSz="533400">
                <a:lnSpc>
                  <a:spcPct val="90000"/>
                </a:lnSpc>
                <a:spcBef>
                  <a:spcPct val="0"/>
                </a:spcBef>
                <a:spcAft>
                  <a:spcPct val="35000"/>
                </a:spcAft>
              </a:pPr>
              <a:r>
                <a:rPr lang="en-US" sz="1200" b="1" kern="1200" noProof="0" dirty="0" smtClean="0">
                  <a:latin typeface="+mn-lt"/>
                </a:rPr>
                <a:t>-</a:t>
              </a:r>
              <a:endParaRPr lang="fr-FR" sz="1200" kern="1200" dirty="0"/>
            </a:p>
          </p:txBody>
        </p:sp>
      </p:grpSp>
      <p:grpSp>
        <p:nvGrpSpPr>
          <p:cNvPr id="27" name="Group 26"/>
          <p:cNvGrpSpPr/>
          <p:nvPr/>
        </p:nvGrpSpPr>
        <p:grpSpPr>
          <a:xfrm>
            <a:off x="4595756" y="3463553"/>
            <a:ext cx="2184741" cy="2445386"/>
            <a:chOff x="4464496" y="2736296"/>
            <a:chExt cx="2184741" cy="2445386"/>
          </a:xfrm>
        </p:grpSpPr>
        <p:sp>
          <p:nvSpPr>
            <p:cNvPr id="28" name="Rounded Rectangle 27"/>
            <p:cNvSpPr/>
            <p:nvPr/>
          </p:nvSpPr>
          <p:spPr>
            <a:xfrm>
              <a:off x="4464496" y="2736296"/>
              <a:ext cx="2184741" cy="244538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10"/>
            <p:cNvSpPr/>
            <p:nvPr/>
          </p:nvSpPr>
          <p:spPr>
            <a:xfrm>
              <a:off x="4571146" y="2842946"/>
              <a:ext cx="1971441" cy="223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600" b="1" u="sng" kern="1200" noProof="0" dirty="0" smtClean="0">
                  <a:latin typeface="+mn-lt"/>
                </a:rPr>
                <a:t>Who are your POTENTIAL COMPETITORS?</a:t>
              </a:r>
            </a:p>
            <a:p>
              <a:pPr lvl="0" algn="ctr" defTabSz="533400">
                <a:lnSpc>
                  <a:spcPct val="90000"/>
                </a:lnSpc>
                <a:spcBef>
                  <a:spcPct val="0"/>
                </a:spcBef>
                <a:spcAft>
                  <a:spcPct val="35000"/>
                </a:spcAft>
              </a:pPr>
              <a:endParaRPr lang="en-US" sz="1200" b="1" kern="1200" noProof="0" dirty="0" smtClean="0">
                <a:latin typeface="+mn-lt"/>
              </a:endParaRPr>
            </a:p>
          </p:txBody>
        </p:sp>
      </p:grpSp>
      <p:sp>
        <p:nvSpPr>
          <p:cNvPr id="37" name="Ellipse 11"/>
          <p:cNvSpPr/>
          <p:nvPr/>
        </p:nvSpPr>
        <p:spPr>
          <a:xfrm>
            <a:off x="1907630" y="908650"/>
            <a:ext cx="896004" cy="924874"/>
          </a:xfrm>
          <a:prstGeom prst="ellipse">
            <a:avLst/>
          </a:prstGeom>
          <a:blipFill>
            <a:blip r:embed="rId3" cstate="print">
              <a:extLst/>
            </a:blip>
            <a:srcRect/>
            <a:stretch>
              <a:fillRect t="-17000" b="-17000"/>
            </a:stretch>
          </a:blip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Ellipse 11"/>
          <p:cNvSpPr/>
          <p:nvPr/>
        </p:nvSpPr>
        <p:spPr>
          <a:xfrm>
            <a:off x="10262456" y="8078702"/>
            <a:ext cx="896004" cy="924874"/>
          </a:xfrm>
          <a:prstGeom prst="ellipse">
            <a:avLst/>
          </a:prstGeom>
          <a:blipFill>
            <a:blip r:embed="rId3" cstate="print">
              <a:extLst/>
            </a:blip>
            <a:srcRect/>
            <a:stretch>
              <a:fillRect t="-17000" b="-17000"/>
            </a:stretch>
          </a:blip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1" name="Ellipse 11"/>
          <p:cNvSpPr/>
          <p:nvPr/>
        </p:nvSpPr>
        <p:spPr>
          <a:xfrm>
            <a:off x="6156220" y="836640"/>
            <a:ext cx="896004" cy="924874"/>
          </a:xfrm>
          <a:prstGeom prst="ellipse">
            <a:avLst/>
          </a:prstGeom>
          <a:blipFill>
            <a:blip r:embed="rId3" cstate="print">
              <a:extLst/>
            </a:blip>
            <a:srcRect/>
            <a:stretch>
              <a:fillRect t="-17000" b="-17000"/>
            </a:stretch>
          </a:blip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2" name="Ellipse 11"/>
          <p:cNvSpPr/>
          <p:nvPr/>
        </p:nvSpPr>
        <p:spPr>
          <a:xfrm>
            <a:off x="2051650" y="5085230"/>
            <a:ext cx="896004" cy="924874"/>
          </a:xfrm>
          <a:prstGeom prst="ellipse">
            <a:avLst/>
          </a:prstGeom>
          <a:blipFill>
            <a:blip r:embed="rId3" cstate="print">
              <a:extLst/>
            </a:blip>
            <a:srcRect/>
            <a:stretch>
              <a:fillRect t="-17000" b="-17000"/>
            </a:stretch>
          </a:blip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3" name="Ellipse 11"/>
          <p:cNvSpPr/>
          <p:nvPr/>
        </p:nvSpPr>
        <p:spPr>
          <a:xfrm>
            <a:off x="6156220" y="5085230"/>
            <a:ext cx="896004" cy="924874"/>
          </a:xfrm>
          <a:prstGeom prst="ellipse">
            <a:avLst/>
          </a:prstGeom>
          <a:blipFill>
            <a:blip r:embed="rId3" cstate="print">
              <a:extLst/>
            </a:blip>
            <a:srcRect/>
            <a:stretch>
              <a:fillRect t="-17000" b="-17000"/>
            </a:stretch>
          </a:blip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01813" y="1588"/>
            <a:ext cx="6370686" cy="1116097"/>
          </a:xfrm>
          <a:solidFill>
            <a:srgbClr val="2E3A5C"/>
          </a:solidFill>
        </p:spPr>
        <p:txBody>
          <a:bodyPr/>
          <a:lstStyle/>
          <a:p>
            <a:pPr algn="ctr" eaLnBrk="1" hangingPunct="1"/>
            <a:r>
              <a:rPr lang="en-GB" sz="2800" dirty="0" smtClean="0"/>
              <a:t> </a:t>
            </a:r>
            <a:r>
              <a:rPr lang="en-US" sz="2800" dirty="0" smtClean="0">
                <a:ea typeface="ＭＳ Ｐゴシック" pitchFamily="-96" charset="-128"/>
              </a:rPr>
              <a:t>TO WHOM ? : setting and managing a coalition</a:t>
            </a:r>
            <a:endParaRPr lang="en-GB" sz="2800" dirty="0" smtClean="0"/>
          </a:p>
        </p:txBody>
      </p:sp>
      <p:sp>
        <p:nvSpPr>
          <p:cNvPr id="128" name="AutoShape 56"/>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t>6</a:t>
            </a:r>
            <a:endParaRPr lang="en-US" sz="2000" dirty="0"/>
          </a:p>
        </p:txBody>
      </p:sp>
      <p:sp>
        <p:nvSpPr>
          <p:cNvPr id="129" name="AutoShape 58"/>
          <p:cNvSpPr>
            <a:spLocks noChangeArrowheads="1"/>
          </p:cNvSpPr>
          <p:nvPr/>
        </p:nvSpPr>
        <p:spPr bwMode="auto">
          <a:xfrm>
            <a:off x="250825" y="3386138"/>
            <a:ext cx="425450" cy="539750"/>
          </a:xfrm>
          <a:prstGeom prst="roundRect">
            <a:avLst>
              <a:gd name="adj" fmla="val 16667"/>
            </a:avLst>
          </a:prstGeom>
          <a:solidFill>
            <a:schemeClr val="hlink">
              <a:alpha val="25098"/>
            </a:schemeClr>
          </a:solidFill>
          <a:ln w="12700">
            <a:solidFill>
              <a:srgbClr val="2E3A5C"/>
            </a:solidFill>
            <a:round/>
            <a:headEnd/>
            <a:tailEnd/>
          </a:ln>
        </p:spPr>
        <p:txBody>
          <a:bodyPr wrap="none" anchor="ctr"/>
          <a:lstStyle/>
          <a:p>
            <a:pPr eaLnBrk="1" hangingPunct="1"/>
            <a:r>
              <a:rPr lang="fr-BE" sz="2000" dirty="0"/>
              <a:t>4</a:t>
            </a:r>
            <a:endParaRPr lang="en-US" sz="2000" dirty="0"/>
          </a:p>
        </p:txBody>
      </p:sp>
      <p:sp>
        <p:nvSpPr>
          <p:cNvPr id="130" name="AutoShape 60"/>
          <p:cNvSpPr>
            <a:spLocks noChangeArrowheads="1"/>
          </p:cNvSpPr>
          <p:nvPr/>
        </p:nvSpPr>
        <p:spPr bwMode="auto">
          <a:xfrm>
            <a:off x="250825" y="2309813"/>
            <a:ext cx="425450" cy="539750"/>
          </a:xfrm>
          <a:prstGeom prst="roundRect">
            <a:avLst>
              <a:gd name="adj" fmla="val 16667"/>
            </a:avLst>
          </a:prstGeom>
          <a:solidFill>
            <a:schemeClr val="accent2">
              <a:alpha val="25098"/>
            </a:schemeClr>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31" name="AutoShape 61"/>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sp>
        <p:nvSpPr>
          <p:cNvPr id="132" name="AutoShape 59"/>
          <p:cNvSpPr>
            <a:spLocks noChangeArrowheads="1"/>
          </p:cNvSpPr>
          <p:nvPr/>
        </p:nvSpPr>
        <p:spPr bwMode="auto">
          <a:xfrm>
            <a:off x="250825" y="2847975"/>
            <a:ext cx="425450" cy="539750"/>
          </a:xfrm>
          <a:prstGeom prst="roundRect">
            <a:avLst>
              <a:gd name="adj" fmla="val 16667"/>
            </a:avLst>
          </a:prstGeom>
          <a:solidFill>
            <a:schemeClr val="bg2"/>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35" name="AutoShape 57"/>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t>5</a:t>
            </a:r>
            <a:endParaRPr lang="en-US" sz="2000" dirty="0"/>
          </a:p>
        </p:txBody>
      </p:sp>
      <p:sp>
        <p:nvSpPr>
          <p:cNvPr id="40" name="Ellipse 11"/>
          <p:cNvSpPr/>
          <p:nvPr/>
        </p:nvSpPr>
        <p:spPr>
          <a:xfrm>
            <a:off x="10262456" y="8078702"/>
            <a:ext cx="896004" cy="924874"/>
          </a:xfrm>
          <a:prstGeom prst="ellipse">
            <a:avLst/>
          </a:prstGeom>
          <a:blipFill>
            <a:blip r:embed="rId3" cstate="print">
              <a:extLst/>
            </a:blip>
            <a:srcRect/>
            <a:stretch>
              <a:fillRect t="-17000" b="-17000"/>
            </a:stretch>
          </a:blip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aphicFrame>
        <p:nvGraphicFramePr>
          <p:cNvPr id="38" name="Pladsholder til indhold 3"/>
          <p:cNvGraphicFramePr>
            <a:graphicFrameLocks noGrp="1"/>
          </p:cNvGraphicFramePr>
          <p:nvPr>
            <p:ph idx="1"/>
          </p:nvPr>
        </p:nvGraphicFramePr>
        <p:xfrm>
          <a:off x="1924099" y="1460542"/>
          <a:ext cx="6248400" cy="49465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01813" y="1588"/>
            <a:ext cx="6370686" cy="1051082"/>
          </a:xfrm>
          <a:solidFill>
            <a:srgbClr val="2E3A5C"/>
          </a:solidFill>
        </p:spPr>
        <p:txBody>
          <a:bodyPr/>
          <a:lstStyle/>
          <a:p>
            <a:pPr algn="ctr" eaLnBrk="1" hangingPunct="1"/>
            <a:r>
              <a:rPr lang="en-GB" sz="2800" dirty="0" smtClean="0"/>
              <a:t> </a:t>
            </a:r>
            <a:r>
              <a:rPr lang="en-US" sz="2800" dirty="0" smtClean="0">
                <a:ea typeface="ＭＳ Ｐゴシック" pitchFamily="-96" charset="-128"/>
              </a:rPr>
              <a:t>On what? Selecting issues</a:t>
            </a:r>
            <a:endParaRPr lang="en-GB" sz="2800" dirty="0" smtClean="0"/>
          </a:p>
        </p:txBody>
      </p:sp>
      <p:sp>
        <p:nvSpPr>
          <p:cNvPr id="128" name="AutoShape 56"/>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t>6</a:t>
            </a:r>
            <a:endParaRPr lang="en-US" sz="2000" dirty="0"/>
          </a:p>
        </p:txBody>
      </p:sp>
      <p:sp>
        <p:nvSpPr>
          <p:cNvPr id="129" name="AutoShape 58"/>
          <p:cNvSpPr>
            <a:spLocks noChangeArrowheads="1"/>
          </p:cNvSpPr>
          <p:nvPr/>
        </p:nvSpPr>
        <p:spPr bwMode="auto">
          <a:xfrm>
            <a:off x="250825" y="3386138"/>
            <a:ext cx="425450" cy="539750"/>
          </a:xfrm>
          <a:prstGeom prst="roundRect">
            <a:avLst>
              <a:gd name="adj" fmla="val 16667"/>
            </a:avLst>
          </a:prstGeom>
          <a:solidFill>
            <a:schemeClr val="hlink">
              <a:alpha val="25098"/>
            </a:schemeClr>
          </a:solidFill>
          <a:ln w="12700">
            <a:solidFill>
              <a:srgbClr val="2E3A5C"/>
            </a:solidFill>
            <a:round/>
            <a:headEnd/>
            <a:tailEnd/>
          </a:ln>
        </p:spPr>
        <p:txBody>
          <a:bodyPr wrap="none" anchor="ctr"/>
          <a:lstStyle/>
          <a:p>
            <a:pPr eaLnBrk="1" hangingPunct="1"/>
            <a:r>
              <a:rPr lang="fr-BE" sz="2000" dirty="0"/>
              <a:t>4</a:t>
            </a:r>
            <a:endParaRPr lang="en-US" sz="2000" dirty="0"/>
          </a:p>
        </p:txBody>
      </p:sp>
      <p:sp>
        <p:nvSpPr>
          <p:cNvPr id="130" name="AutoShape 60"/>
          <p:cNvSpPr>
            <a:spLocks noChangeArrowheads="1"/>
          </p:cNvSpPr>
          <p:nvPr/>
        </p:nvSpPr>
        <p:spPr bwMode="auto">
          <a:xfrm>
            <a:off x="250825" y="2309813"/>
            <a:ext cx="425450" cy="539750"/>
          </a:xfrm>
          <a:prstGeom prst="roundRect">
            <a:avLst>
              <a:gd name="adj" fmla="val 16667"/>
            </a:avLst>
          </a:prstGeom>
          <a:solidFill>
            <a:schemeClr val="accent2">
              <a:alpha val="25098"/>
            </a:schemeClr>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31" name="AutoShape 61"/>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sp>
        <p:nvSpPr>
          <p:cNvPr id="132" name="AutoShape 59"/>
          <p:cNvSpPr>
            <a:spLocks noChangeArrowheads="1"/>
          </p:cNvSpPr>
          <p:nvPr/>
        </p:nvSpPr>
        <p:spPr bwMode="auto">
          <a:xfrm>
            <a:off x="250825" y="2847975"/>
            <a:ext cx="425450" cy="539750"/>
          </a:xfrm>
          <a:prstGeom prst="roundRect">
            <a:avLst>
              <a:gd name="adj" fmla="val 16667"/>
            </a:avLst>
          </a:prstGeom>
          <a:solidFill>
            <a:schemeClr val="bg2"/>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35" name="AutoShape 57"/>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t>5</a:t>
            </a:r>
            <a:endParaRPr lang="en-US" sz="2000" dirty="0"/>
          </a:p>
        </p:txBody>
      </p:sp>
      <p:grpSp>
        <p:nvGrpSpPr>
          <p:cNvPr id="38" name="Groupe 38"/>
          <p:cNvGrpSpPr>
            <a:grpSpLocks/>
          </p:cNvGrpSpPr>
          <p:nvPr/>
        </p:nvGrpSpPr>
        <p:grpSpPr bwMode="auto">
          <a:xfrm>
            <a:off x="1403560" y="1130301"/>
            <a:ext cx="7429290" cy="5084762"/>
            <a:chOff x="70649" y="1052736"/>
            <a:chExt cx="8605806" cy="5810908"/>
          </a:xfrm>
        </p:grpSpPr>
        <p:grpSp>
          <p:nvGrpSpPr>
            <p:cNvPr id="39" name="Group 40"/>
            <p:cNvGrpSpPr>
              <a:grpSpLocks/>
            </p:cNvGrpSpPr>
            <p:nvPr/>
          </p:nvGrpSpPr>
          <p:grpSpPr bwMode="auto">
            <a:xfrm>
              <a:off x="5269430" y="1052736"/>
              <a:ext cx="3407025" cy="4052384"/>
              <a:chOff x="3596" y="986"/>
              <a:chExt cx="915" cy="1127"/>
            </a:xfrm>
          </p:grpSpPr>
          <p:sp>
            <p:nvSpPr>
              <p:cNvPr id="55" name="Oval 41"/>
              <p:cNvSpPr>
                <a:spLocks noChangeArrowheads="1"/>
              </p:cNvSpPr>
              <p:nvPr/>
            </p:nvSpPr>
            <p:spPr bwMode="gray">
              <a:xfrm>
                <a:off x="3596" y="986"/>
                <a:ext cx="915" cy="915"/>
              </a:xfrm>
              <a:prstGeom prst="ellipse">
                <a:avLst/>
              </a:prstGeom>
              <a:gradFill rotWithShape="1">
                <a:gsLst>
                  <a:gs pos="0">
                    <a:srgbClr val="F1F1F1"/>
                  </a:gs>
                  <a:gs pos="100000">
                    <a:srgbClr val="B2B2B2"/>
                  </a:gs>
                </a:gsLst>
                <a:path path="shape">
                  <a:fillToRect l="50000" t="50000" r="50000" b="50000"/>
                </a:path>
              </a:gradFill>
              <a:ln w="12700">
                <a:solidFill>
                  <a:schemeClr val="bg1"/>
                </a:solidFill>
                <a:round/>
                <a:headEnd/>
                <a:tailEnd/>
              </a:ln>
            </p:spPr>
            <p:txBody>
              <a:bodyPr/>
              <a:lstStyle/>
              <a:p>
                <a:endParaRPr lang="en-US"/>
              </a:p>
            </p:txBody>
          </p:sp>
          <p:pic>
            <p:nvPicPr>
              <p:cNvPr id="56" name="Picture 43"/>
              <p:cNvPicPr>
                <a:picLocks noChangeAspect="1" noChangeArrowheads="1"/>
              </p:cNvPicPr>
              <p:nvPr/>
            </p:nvPicPr>
            <p:blipFill>
              <a:blip r:embed="rId3" cstate="print"/>
              <a:srcRect/>
              <a:stretch>
                <a:fillRect/>
              </a:stretch>
            </p:blipFill>
            <p:spPr bwMode="gray">
              <a:xfrm>
                <a:off x="3775" y="1001"/>
                <a:ext cx="558" cy="324"/>
              </a:xfrm>
              <a:prstGeom prst="rect">
                <a:avLst/>
              </a:prstGeom>
              <a:noFill/>
              <a:ln w="9525">
                <a:noFill/>
                <a:miter lim="800000"/>
                <a:headEnd/>
                <a:tailEnd/>
              </a:ln>
            </p:spPr>
          </p:pic>
          <p:sp>
            <p:nvSpPr>
              <p:cNvPr id="57" name="Freeform 44"/>
              <p:cNvSpPr>
                <a:spLocks/>
              </p:cNvSpPr>
              <p:nvPr/>
            </p:nvSpPr>
            <p:spPr bwMode="gray">
              <a:xfrm>
                <a:off x="3678" y="1917"/>
                <a:ext cx="752" cy="196"/>
              </a:xfrm>
              <a:custGeom>
                <a:avLst/>
                <a:gdLst>
                  <a:gd name="T0" fmla="*/ 249 w 834"/>
                  <a:gd name="T1" fmla="*/ 0 h 218"/>
                  <a:gd name="T2" fmla="*/ 0 w 834"/>
                  <a:gd name="T3" fmla="*/ 128 h 218"/>
                  <a:gd name="T4" fmla="*/ 497 w 834"/>
                  <a:gd name="T5" fmla="*/ 128 h 218"/>
                  <a:gd name="T6" fmla="*/ 249 w 834"/>
                  <a:gd name="T7" fmla="*/ 0 h 218"/>
                  <a:gd name="T8" fmla="*/ 0 60000 65536"/>
                  <a:gd name="T9" fmla="*/ 0 60000 65536"/>
                  <a:gd name="T10" fmla="*/ 0 60000 65536"/>
                  <a:gd name="T11" fmla="*/ 0 60000 65536"/>
                  <a:gd name="T12" fmla="*/ 0 w 834"/>
                  <a:gd name="T13" fmla="*/ 0 h 218"/>
                  <a:gd name="T14" fmla="*/ 834 w 834"/>
                  <a:gd name="T15" fmla="*/ 218 h 218"/>
                </a:gdLst>
                <a:ahLst/>
                <a:cxnLst>
                  <a:cxn ang="T8">
                    <a:pos x="T0" y="T1"/>
                  </a:cxn>
                  <a:cxn ang="T9">
                    <a:pos x="T2" y="T3"/>
                  </a:cxn>
                  <a:cxn ang="T10">
                    <a:pos x="T4" y="T5"/>
                  </a:cxn>
                  <a:cxn ang="T11">
                    <a:pos x="T6" y="T7"/>
                  </a:cxn>
                </a:cxnLst>
                <a:rect l="T12" t="T13" r="T14" b="T15"/>
                <a:pathLst>
                  <a:path w="834" h="218">
                    <a:moveTo>
                      <a:pt x="417" y="0"/>
                    </a:moveTo>
                    <a:cubicBezTo>
                      <a:pt x="244" y="0"/>
                      <a:pt x="92" y="86"/>
                      <a:pt x="0" y="218"/>
                    </a:cubicBezTo>
                    <a:cubicBezTo>
                      <a:pt x="834" y="218"/>
                      <a:pt x="834" y="218"/>
                      <a:pt x="834" y="218"/>
                    </a:cubicBezTo>
                    <a:cubicBezTo>
                      <a:pt x="742" y="86"/>
                      <a:pt x="589" y="0"/>
                      <a:pt x="417" y="0"/>
                    </a:cubicBezTo>
                    <a:close/>
                  </a:path>
                </a:pathLst>
              </a:custGeom>
              <a:gradFill rotWithShape="1">
                <a:gsLst>
                  <a:gs pos="0">
                    <a:srgbClr val="B2B2B2"/>
                  </a:gs>
                  <a:gs pos="100000">
                    <a:srgbClr val="FFFFFF"/>
                  </a:gs>
                </a:gsLst>
                <a:lin ang="5400000" scaled="1"/>
              </a:gradFill>
              <a:ln w="12700">
                <a:noFill/>
                <a:round/>
                <a:headEnd/>
                <a:tailEnd/>
              </a:ln>
            </p:spPr>
            <p:txBody>
              <a:bodyPr/>
              <a:lstStyle/>
              <a:p>
                <a:endParaRPr lang="en-US"/>
              </a:p>
            </p:txBody>
          </p:sp>
        </p:grpSp>
        <p:grpSp>
          <p:nvGrpSpPr>
            <p:cNvPr id="44" name="Group 46"/>
            <p:cNvGrpSpPr>
              <a:grpSpLocks/>
            </p:cNvGrpSpPr>
            <p:nvPr/>
          </p:nvGrpSpPr>
          <p:grpSpPr bwMode="auto">
            <a:xfrm>
              <a:off x="2689329" y="2227110"/>
              <a:ext cx="3207600" cy="3888000"/>
              <a:chOff x="2461" y="986"/>
              <a:chExt cx="915" cy="1127"/>
            </a:xfrm>
          </p:grpSpPr>
          <p:sp>
            <p:nvSpPr>
              <p:cNvPr id="52" name="Oval 47"/>
              <p:cNvSpPr>
                <a:spLocks noChangeArrowheads="1"/>
              </p:cNvSpPr>
              <p:nvPr/>
            </p:nvSpPr>
            <p:spPr bwMode="gray">
              <a:xfrm>
                <a:off x="2461" y="986"/>
                <a:ext cx="915" cy="915"/>
              </a:xfrm>
              <a:prstGeom prst="ellipse">
                <a:avLst/>
              </a:prstGeom>
              <a:gradFill rotWithShape="1">
                <a:gsLst>
                  <a:gs pos="0">
                    <a:srgbClr val="F1F1F1"/>
                  </a:gs>
                  <a:gs pos="100000">
                    <a:srgbClr val="B2B2B2"/>
                  </a:gs>
                </a:gsLst>
                <a:path path="shape">
                  <a:fillToRect l="50000" t="50000" r="50000" b="50000"/>
                </a:path>
              </a:gradFill>
              <a:ln w="12700">
                <a:solidFill>
                  <a:schemeClr val="bg1"/>
                </a:solidFill>
                <a:round/>
                <a:headEnd/>
                <a:tailEnd/>
              </a:ln>
            </p:spPr>
            <p:txBody>
              <a:bodyPr/>
              <a:lstStyle/>
              <a:p>
                <a:endParaRPr lang="en-US"/>
              </a:p>
            </p:txBody>
          </p:sp>
          <p:sp>
            <p:nvSpPr>
              <p:cNvPr id="54" name="Freeform 50"/>
              <p:cNvSpPr>
                <a:spLocks/>
              </p:cNvSpPr>
              <p:nvPr/>
            </p:nvSpPr>
            <p:spPr bwMode="gray">
              <a:xfrm>
                <a:off x="2542" y="1917"/>
                <a:ext cx="752" cy="196"/>
              </a:xfrm>
              <a:custGeom>
                <a:avLst/>
                <a:gdLst>
                  <a:gd name="T0" fmla="*/ 249 w 834"/>
                  <a:gd name="T1" fmla="*/ 0 h 218"/>
                  <a:gd name="T2" fmla="*/ 0 w 834"/>
                  <a:gd name="T3" fmla="*/ 128 h 218"/>
                  <a:gd name="T4" fmla="*/ 497 w 834"/>
                  <a:gd name="T5" fmla="*/ 128 h 218"/>
                  <a:gd name="T6" fmla="*/ 249 w 834"/>
                  <a:gd name="T7" fmla="*/ 0 h 218"/>
                  <a:gd name="T8" fmla="*/ 0 60000 65536"/>
                  <a:gd name="T9" fmla="*/ 0 60000 65536"/>
                  <a:gd name="T10" fmla="*/ 0 60000 65536"/>
                  <a:gd name="T11" fmla="*/ 0 60000 65536"/>
                  <a:gd name="T12" fmla="*/ 0 w 834"/>
                  <a:gd name="T13" fmla="*/ 0 h 218"/>
                  <a:gd name="T14" fmla="*/ 834 w 834"/>
                  <a:gd name="T15" fmla="*/ 218 h 218"/>
                </a:gdLst>
                <a:ahLst/>
                <a:cxnLst>
                  <a:cxn ang="T8">
                    <a:pos x="T0" y="T1"/>
                  </a:cxn>
                  <a:cxn ang="T9">
                    <a:pos x="T2" y="T3"/>
                  </a:cxn>
                  <a:cxn ang="T10">
                    <a:pos x="T4" y="T5"/>
                  </a:cxn>
                  <a:cxn ang="T11">
                    <a:pos x="T6" y="T7"/>
                  </a:cxn>
                </a:cxnLst>
                <a:rect l="T12" t="T13" r="T14" b="T15"/>
                <a:pathLst>
                  <a:path w="834" h="218">
                    <a:moveTo>
                      <a:pt x="417" y="0"/>
                    </a:moveTo>
                    <a:cubicBezTo>
                      <a:pt x="244" y="0"/>
                      <a:pt x="92" y="86"/>
                      <a:pt x="0" y="218"/>
                    </a:cubicBezTo>
                    <a:cubicBezTo>
                      <a:pt x="834" y="218"/>
                      <a:pt x="834" y="218"/>
                      <a:pt x="834" y="218"/>
                    </a:cubicBezTo>
                    <a:cubicBezTo>
                      <a:pt x="742" y="86"/>
                      <a:pt x="589" y="0"/>
                      <a:pt x="417" y="0"/>
                    </a:cubicBezTo>
                    <a:close/>
                  </a:path>
                </a:pathLst>
              </a:custGeom>
              <a:gradFill rotWithShape="1">
                <a:gsLst>
                  <a:gs pos="0">
                    <a:srgbClr val="B2B2B2"/>
                  </a:gs>
                  <a:gs pos="100000">
                    <a:srgbClr val="FFFFFF"/>
                  </a:gs>
                </a:gsLst>
                <a:lin ang="5400000" scaled="1"/>
              </a:gradFill>
              <a:ln w="12700">
                <a:noFill/>
                <a:round/>
                <a:headEnd/>
                <a:tailEnd/>
              </a:ln>
            </p:spPr>
            <p:txBody>
              <a:bodyPr/>
              <a:lstStyle/>
              <a:p>
                <a:endParaRPr lang="en-US"/>
              </a:p>
            </p:txBody>
          </p:sp>
        </p:grpSp>
        <p:grpSp>
          <p:nvGrpSpPr>
            <p:cNvPr id="45" name="Group 52"/>
            <p:cNvGrpSpPr>
              <a:grpSpLocks/>
            </p:cNvGrpSpPr>
            <p:nvPr/>
          </p:nvGrpSpPr>
          <p:grpSpPr bwMode="auto">
            <a:xfrm>
              <a:off x="70649" y="2975510"/>
              <a:ext cx="3205882" cy="3888134"/>
              <a:chOff x="1332" y="986"/>
              <a:chExt cx="916" cy="1127"/>
            </a:xfrm>
          </p:grpSpPr>
          <p:sp>
            <p:nvSpPr>
              <p:cNvPr id="49" name="Oval 53"/>
              <p:cNvSpPr>
                <a:spLocks noChangeArrowheads="1"/>
              </p:cNvSpPr>
              <p:nvPr/>
            </p:nvSpPr>
            <p:spPr bwMode="gray">
              <a:xfrm>
                <a:off x="1332" y="986"/>
                <a:ext cx="916" cy="915"/>
              </a:xfrm>
              <a:prstGeom prst="ellipse">
                <a:avLst/>
              </a:prstGeom>
              <a:gradFill rotWithShape="1">
                <a:gsLst>
                  <a:gs pos="0">
                    <a:srgbClr val="F1F1F1"/>
                  </a:gs>
                  <a:gs pos="100000">
                    <a:srgbClr val="B2B2B2"/>
                  </a:gs>
                </a:gsLst>
                <a:path path="shape">
                  <a:fillToRect l="50000" t="50000" r="50000" b="50000"/>
                </a:path>
              </a:gradFill>
              <a:ln w="12700">
                <a:solidFill>
                  <a:schemeClr val="bg1"/>
                </a:solidFill>
                <a:round/>
                <a:headEnd/>
                <a:tailEnd/>
              </a:ln>
            </p:spPr>
            <p:txBody>
              <a:bodyPr/>
              <a:lstStyle/>
              <a:p>
                <a:endParaRPr lang="en-US"/>
              </a:p>
            </p:txBody>
          </p:sp>
          <p:pic>
            <p:nvPicPr>
              <p:cNvPr id="50" name="Picture 55"/>
              <p:cNvPicPr>
                <a:picLocks noChangeAspect="1" noChangeArrowheads="1"/>
              </p:cNvPicPr>
              <p:nvPr/>
            </p:nvPicPr>
            <p:blipFill>
              <a:blip r:embed="rId4" cstate="print"/>
              <a:srcRect/>
              <a:stretch>
                <a:fillRect/>
              </a:stretch>
            </p:blipFill>
            <p:spPr bwMode="gray">
              <a:xfrm>
                <a:off x="1511" y="1001"/>
                <a:ext cx="558" cy="324"/>
              </a:xfrm>
              <a:prstGeom prst="rect">
                <a:avLst/>
              </a:prstGeom>
              <a:noFill/>
              <a:ln w="9525">
                <a:noFill/>
                <a:miter lim="800000"/>
                <a:headEnd/>
                <a:tailEnd/>
              </a:ln>
            </p:spPr>
          </p:pic>
          <p:sp>
            <p:nvSpPr>
              <p:cNvPr id="51" name="Freeform 56"/>
              <p:cNvSpPr>
                <a:spLocks/>
              </p:cNvSpPr>
              <p:nvPr/>
            </p:nvSpPr>
            <p:spPr bwMode="gray">
              <a:xfrm>
                <a:off x="1412" y="1917"/>
                <a:ext cx="752" cy="196"/>
              </a:xfrm>
              <a:custGeom>
                <a:avLst/>
                <a:gdLst>
                  <a:gd name="T0" fmla="*/ 249 w 834"/>
                  <a:gd name="T1" fmla="*/ 0 h 218"/>
                  <a:gd name="T2" fmla="*/ 0 w 834"/>
                  <a:gd name="T3" fmla="*/ 128 h 218"/>
                  <a:gd name="T4" fmla="*/ 497 w 834"/>
                  <a:gd name="T5" fmla="*/ 128 h 218"/>
                  <a:gd name="T6" fmla="*/ 249 w 834"/>
                  <a:gd name="T7" fmla="*/ 0 h 218"/>
                  <a:gd name="T8" fmla="*/ 0 60000 65536"/>
                  <a:gd name="T9" fmla="*/ 0 60000 65536"/>
                  <a:gd name="T10" fmla="*/ 0 60000 65536"/>
                  <a:gd name="T11" fmla="*/ 0 60000 65536"/>
                  <a:gd name="T12" fmla="*/ 0 w 834"/>
                  <a:gd name="T13" fmla="*/ 0 h 218"/>
                  <a:gd name="T14" fmla="*/ 834 w 834"/>
                  <a:gd name="T15" fmla="*/ 218 h 218"/>
                </a:gdLst>
                <a:ahLst/>
                <a:cxnLst>
                  <a:cxn ang="T8">
                    <a:pos x="T0" y="T1"/>
                  </a:cxn>
                  <a:cxn ang="T9">
                    <a:pos x="T2" y="T3"/>
                  </a:cxn>
                  <a:cxn ang="T10">
                    <a:pos x="T4" y="T5"/>
                  </a:cxn>
                  <a:cxn ang="T11">
                    <a:pos x="T6" y="T7"/>
                  </a:cxn>
                </a:cxnLst>
                <a:rect l="T12" t="T13" r="T14" b="T15"/>
                <a:pathLst>
                  <a:path w="834" h="218">
                    <a:moveTo>
                      <a:pt x="417" y="0"/>
                    </a:moveTo>
                    <a:cubicBezTo>
                      <a:pt x="244" y="0"/>
                      <a:pt x="92" y="86"/>
                      <a:pt x="0" y="218"/>
                    </a:cubicBezTo>
                    <a:cubicBezTo>
                      <a:pt x="834" y="218"/>
                      <a:pt x="834" y="218"/>
                      <a:pt x="834" y="218"/>
                    </a:cubicBezTo>
                    <a:cubicBezTo>
                      <a:pt x="742" y="86"/>
                      <a:pt x="589" y="0"/>
                      <a:pt x="417" y="0"/>
                    </a:cubicBezTo>
                    <a:close/>
                  </a:path>
                </a:pathLst>
              </a:custGeom>
              <a:gradFill rotWithShape="1">
                <a:gsLst>
                  <a:gs pos="0">
                    <a:srgbClr val="B2B2B2"/>
                  </a:gs>
                  <a:gs pos="100000">
                    <a:srgbClr val="FFFFFF"/>
                  </a:gs>
                </a:gsLst>
                <a:lin ang="5400000" scaled="1"/>
              </a:gradFill>
              <a:ln w="12700">
                <a:noFill/>
                <a:round/>
                <a:headEnd/>
                <a:tailEnd/>
              </a:ln>
            </p:spPr>
            <p:txBody>
              <a:bodyPr/>
              <a:lstStyle/>
              <a:p>
                <a:endParaRPr lang="en-US"/>
              </a:p>
            </p:txBody>
          </p:sp>
        </p:grpSp>
        <p:sp>
          <p:nvSpPr>
            <p:cNvPr id="46" name="Text Box 75"/>
            <p:cNvSpPr txBox="1">
              <a:spLocks noChangeArrowheads="1"/>
            </p:cNvSpPr>
            <p:nvPr/>
          </p:nvSpPr>
          <p:spPr bwMode="gray">
            <a:xfrm>
              <a:off x="334173" y="3238972"/>
              <a:ext cx="2678102" cy="1068793"/>
            </a:xfrm>
            <a:prstGeom prst="rect">
              <a:avLst/>
            </a:prstGeom>
            <a:noFill/>
            <a:ln w="9525">
              <a:noFill/>
              <a:miter lim="800000"/>
              <a:headEnd/>
              <a:tailEnd/>
            </a:ln>
            <a:effectLst>
              <a:outerShdw dist="28398" dir="1593903" algn="ctr" rotWithShape="0">
                <a:srgbClr val="FFFFFF"/>
              </a:outerShdw>
            </a:effectLst>
          </p:spPr>
          <p:txBody>
            <a:bodyPr wrap="square" lIns="90000" tIns="90000" rIns="72000" bIns="90000">
              <a:spAutoFit/>
            </a:bodyPr>
            <a:lstStyle/>
            <a:p>
              <a:pPr algn="ctr">
                <a:lnSpc>
                  <a:spcPct val="102000"/>
                </a:lnSpc>
                <a:buClrTx/>
                <a:buSzTx/>
                <a:buFontTx/>
                <a:buNone/>
                <a:defRPr/>
              </a:pPr>
              <a:r>
                <a:rPr lang="en-US" sz="1600" dirty="0" smtClean="0">
                  <a:solidFill>
                    <a:schemeClr val="bg2"/>
                  </a:solidFill>
                  <a:latin typeface="+mn-lt"/>
                </a:rPr>
                <a:t>All forms of Advertising on all support? </a:t>
              </a:r>
              <a:endParaRPr lang="en-US" sz="1600" b="1" dirty="0">
                <a:solidFill>
                  <a:schemeClr val="bg2"/>
                </a:solidFill>
                <a:latin typeface="+mn-lt"/>
              </a:endParaRPr>
            </a:p>
          </p:txBody>
        </p:sp>
        <p:sp>
          <p:nvSpPr>
            <p:cNvPr id="48" name="Text Box 78"/>
            <p:cNvSpPr txBox="1">
              <a:spLocks noChangeArrowheads="1"/>
            </p:cNvSpPr>
            <p:nvPr/>
          </p:nvSpPr>
          <p:spPr bwMode="gray">
            <a:xfrm>
              <a:off x="5574491" y="1243258"/>
              <a:ext cx="2936864" cy="383579"/>
            </a:xfrm>
            <a:prstGeom prst="rect">
              <a:avLst/>
            </a:prstGeom>
            <a:noFill/>
            <a:ln w="9525">
              <a:noFill/>
              <a:miter lim="800000"/>
              <a:headEnd/>
              <a:tailEnd/>
            </a:ln>
            <a:effectLst>
              <a:outerShdw blurRad="63500" dist="29783" dir="1514402" algn="ctr" rotWithShape="0">
                <a:srgbClr val="FFFFFF">
                  <a:alpha val="74998"/>
                </a:srgbClr>
              </a:outerShdw>
            </a:effectLst>
          </p:spPr>
          <p:txBody>
            <a:bodyPr lIns="90000" tIns="90000" rIns="72000" bIns="90000">
              <a:spAutoFit/>
            </a:bodyPr>
            <a:lstStyle/>
            <a:p>
              <a:pPr marL="177800" indent="-177800" algn="ctr" defTabSz="801688">
                <a:spcBef>
                  <a:spcPct val="20000"/>
                </a:spcBef>
              </a:pPr>
              <a:endParaRPr lang="en-US" sz="1000" b="1" noProof="1">
                <a:solidFill>
                  <a:srgbClr val="074A87"/>
                </a:solidFill>
                <a:cs typeface="Arial" charset="0"/>
              </a:endParaRPr>
            </a:p>
          </p:txBody>
        </p:sp>
      </p:grpSp>
      <p:sp>
        <p:nvSpPr>
          <p:cNvPr id="58" name="Text Box 75"/>
          <p:cNvSpPr txBox="1">
            <a:spLocks noChangeArrowheads="1"/>
          </p:cNvSpPr>
          <p:nvPr/>
        </p:nvSpPr>
        <p:spPr bwMode="gray">
          <a:xfrm>
            <a:off x="3943031" y="2728122"/>
            <a:ext cx="2311974" cy="684075"/>
          </a:xfrm>
          <a:prstGeom prst="rect">
            <a:avLst/>
          </a:prstGeom>
          <a:noFill/>
          <a:ln w="9525">
            <a:noFill/>
            <a:miter lim="800000"/>
            <a:headEnd/>
            <a:tailEnd/>
          </a:ln>
          <a:effectLst>
            <a:outerShdw dist="28398" dir="1593903" algn="ctr" rotWithShape="0">
              <a:srgbClr val="FFFFFF"/>
            </a:outerShdw>
          </a:effectLst>
        </p:spPr>
        <p:txBody>
          <a:bodyPr wrap="square" lIns="90000" tIns="90000" rIns="72000" bIns="90000">
            <a:spAutoFit/>
          </a:bodyPr>
          <a:lstStyle/>
          <a:p>
            <a:pPr algn="ctr">
              <a:lnSpc>
                <a:spcPct val="102000"/>
              </a:lnSpc>
              <a:buClrTx/>
              <a:buSzTx/>
              <a:buFontTx/>
              <a:buNone/>
              <a:defRPr/>
            </a:pPr>
            <a:r>
              <a:rPr lang="en-US" sz="1600" dirty="0" smtClean="0">
                <a:solidFill>
                  <a:schemeClr val="bg2"/>
                </a:solidFill>
                <a:latin typeface="+mn-lt"/>
              </a:rPr>
              <a:t> Advertising on print and media? </a:t>
            </a:r>
            <a:endParaRPr lang="en-US" sz="1600" b="1" dirty="0">
              <a:solidFill>
                <a:schemeClr val="bg2"/>
              </a:solidFill>
              <a:latin typeface="+mn-lt"/>
            </a:endParaRPr>
          </a:p>
        </p:txBody>
      </p:sp>
      <p:sp>
        <p:nvSpPr>
          <p:cNvPr id="59" name="Text Box 75"/>
          <p:cNvSpPr txBox="1">
            <a:spLocks noChangeArrowheads="1"/>
          </p:cNvSpPr>
          <p:nvPr/>
        </p:nvSpPr>
        <p:spPr bwMode="gray">
          <a:xfrm>
            <a:off x="6260504" y="1815884"/>
            <a:ext cx="2311974" cy="684075"/>
          </a:xfrm>
          <a:prstGeom prst="rect">
            <a:avLst/>
          </a:prstGeom>
          <a:noFill/>
          <a:ln w="9525">
            <a:noFill/>
            <a:miter lim="800000"/>
            <a:headEnd/>
            <a:tailEnd/>
          </a:ln>
          <a:effectLst>
            <a:outerShdw dist="28398" dir="1593903" algn="ctr" rotWithShape="0">
              <a:srgbClr val="FFFFFF"/>
            </a:outerShdw>
          </a:effectLst>
        </p:spPr>
        <p:txBody>
          <a:bodyPr wrap="square" lIns="90000" tIns="90000" rIns="72000" bIns="90000">
            <a:spAutoFit/>
          </a:bodyPr>
          <a:lstStyle/>
          <a:p>
            <a:pPr algn="ctr">
              <a:lnSpc>
                <a:spcPct val="102000"/>
              </a:lnSpc>
              <a:buClrTx/>
              <a:buSzTx/>
              <a:buFontTx/>
              <a:buNone/>
              <a:defRPr/>
            </a:pPr>
            <a:r>
              <a:rPr lang="en-US" sz="1600" dirty="0" smtClean="0">
                <a:solidFill>
                  <a:schemeClr val="bg2"/>
                </a:solidFill>
                <a:latin typeface="+mn-lt"/>
              </a:rPr>
              <a:t> Advertising on the packaging? </a:t>
            </a:r>
            <a:endParaRPr lang="en-US" sz="1600" b="1" dirty="0">
              <a:solidFill>
                <a:schemeClr val="bg2"/>
              </a:solidFill>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ladsholder til indhold 2"/>
          <p:cNvSpPr>
            <a:spLocks noGrp="1"/>
          </p:cNvSpPr>
          <p:nvPr>
            <p:ph sz="half" idx="1"/>
          </p:nvPr>
        </p:nvSpPr>
        <p:spPr/>
        <p:txBody>
          <a:bodyPr>
            <a:noAutofit/>
          </a:bodyPr>
          <a:lstStyle/>
          <a:p>
            <a:r>
              <a:rPr lang="da-DK" sz="2400" dirty="0" smtClean="0">
                <a:latin typeface="Tahoma" pitchFamily="34" charset="0"/>
                <a:ea typeface="Tahoma" pitchFamily="34" charset="0"/>
                <a:cs typeface="Tahoma" pitchFamily="34" charset="0"/>
              </a:rPr>
              <a:t>Finding out </a:t>
            </a:r>
            <a:r>
              <a:rPr lang="da-DK" sz="2400" b="1" dirty="0" smtClean="0">
                <a:latin typeface="Tahoma" pitchFamily="34" charset="0"/>
                <a:ea typeface="Tahoma" pitchFamily="34" charset="0"/>
                <a:cs typeface="Tahoma" pitchFamily="34" charset="0"/>
              </a:rPr>
              <a:t>who </a:t>
            </a:r>
            <a:r>
              <a:rPr lang="da-DK" sz="2400" dirty="0" smtClean="0">
                <a:latin typeface="Tahoma" pitchFamily="34" charset="0"/>
                <a:ea typeface="Tahoma" pitchFamily="34" charset="0"/>
                <a:cs typeface="Tahoma" pitchFamily="34" charset="0"/>
              </a:rPr>
              <a:t>has the dossier is key:</a:t>
            </a:r>
          </a:p>
          <a:p>
            <a:r>
              <a:rPr lang="da-DK" sz="2400" dirty="0" smtClean="0">
                <a:latin typeface="Tahoma" pitchFamily="34" charset="0"/>
                <a:ea typeface="Tahoma" pitchFamily="34" charset="0"/>
                <a:cs typeface="Tahoma" pitchFamily="34" charset="0"/>
              </a:rPr>
              <a:t>If more than one person has the dossier, what is the communication between them?</a:t>
            </a:r>
          </a:p>
          <a:p>
            <a:r>
              <a:rPr lang="da-DK" sz="2400" dirty="0" smtClean="0">
                <a:latin typeface="Tahoma" pitchFamily="34" charset="0"/>
                <a:ea typeface="Tahoma" pitchFamily="34" charset="0"/>
                <a:cs typeface="Tahoma" pitchFamily="34" charset="0"/>
              </a:rPr>
              <a:t>If the dossier does not exist, who can create it?</a:t>
            </a:r>
            <a:endParaRPr lang="da-DK" sz="2400" dirty="0">
              <a:latin typeface="Tahoma" pitchFamily="34" charset="0"/>
              <a:ea typeface="Tahoma" pitchFamily="34" charset="0"/>
              <a:cs typeface="Tahoma" pitchFamily="34" charset="0"/>
            </a:endParaRPr>
          </a:p>
        </p:txBody>
      </p:sp>
      <p:sp>
        <p:nvSpPr>
          <p:cNvPr id="128" name="AutoShape 56"/>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t>6</a:t>
            </a:r>
            <a:endParaRPr lang="en-US" sz="2000" dirty="0"/>
          </a:p>
        </p:txBody>
      </p:sp>
      <p:sp>
        <p:nvSpPr>
          <p:cNvPr id="129" name="AutoShape 58"/>
          <p:cNvSpPr>
            <a:spLocks noChangeArrowheads="1"/>
          </p:cNvSpPr>
          <p:nvPr/>
        </p:nvSpPr>
        <p:spPr bwMode="auto">
          <a:xfrm>
            <a:off x="250825" y="3386138"/>
            <a:ext cx="425450" cy="539750"/>
          </a:xfrm>
          <a:prstGeom prst="roundRect">
            <a:avLst>
              <a:gd name="adj" fmla="val 16667"/>
            </a:avLst>
          </a:prstGeom>
          <a:solidFill>
            <a:schemeClr val="hlink">
              <a:alpha val="25098"/>
            </a:schemeClr>
          </a:solidFill>
          <a:ln w="12700">
            <a:solidFill>
              <a:srgbClr val="2E3A5C"/>
            </a:solidFill>
            <a:round/>
            <a:headEnd/>
            <a:tailEnd/>
          </a:ln>
        </p:spPr>
        <p:txBody>
          <a:bodyPr wrap="none" anchor="ctr"/>
          <a:lstStyle/>
          <a:p>
            <a:pPr eaLnBrk="1" hangingPunct="1"/>
            <a:r>
              <a:rPr lang="fr-BE" sz="2000" dirty="0"/>
              <a:t>4</a:t>
            </a:r>
            <a:endParaRPr lang="en-US" sz="2000" dirty="0"/>
          </a:p>
        </p:txBody>
      </p:sp>
      <p:sp>
        <p:nvSpPr>
          <p:cNvPr id="130" name="AutoShape 60"/>
          <p:cNvSpPr>
            <a:spLocks noChangeArrowheads="1"/>
          </p:cNvSpPr>
          <p:nvPr/>
        </p:nvSpPr>
        <p:spPr bwMode="auto">
          <a:xfrm>
            <a:off x="250825" y="2309813"/>
            <a:ext cx="425450" cy="539750"/>
          </a:xfrm>
          <a:prstGeom prst="roundRect">
            <a:avLst>
              <a:gd name="adj" fmla="val 16667"/>
            </a:avLst>
          </a:prstGeom>
          <a:solidFill>
            <a:schemeClr val="accent2">
              <a:alpha val="25098"/>
            </a:schemeClr>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31" name="AutoShape 61"/>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sp>
        <p:nvSpPr>
          <p:cNvPr id="132" name="AutoShape 59"/>
          <p:cNvSpPr>
            <a:spLocks noChangeArrowheads="1"/>
          </p:cNvSpPr>
          <p:nvPr/>
        </p:nvSpPr>
        <p:spPr bwMode="auto">
          <a:xfrm>
            <a:off x="250825" y="2847975"/>
            <a:ext cx="425450" cy="539750"/>
          </a:xfrm>
          <a:prstGeom prst="roundRect">
            <a:avLst>
              <a:gd name="adj" fmla="val 16667"/>
            </a:avLst>
          </a:prstGeom>
          <a:solidFill>
            <a:schemeClr val="bg2"/>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35" name="AutoShape 57"/>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t>5</a:t>
            </a:r>
            <a:endParaRPr lang="en-US" sz="2000" dirty="0"/>
          </a:p>
        </p:txBody>
      </p:sp>
      <p:sp>
        <p:nvSpPr>
          <p:cNvPr id="40" name="Ellipse 11"/>
          <p:cNvSpPr/>
          <p:nvPr/>
        </p:nvSpPr>
        <p:spPr>
          <a:xfrm>
            <a:off x="10262456" y="8078702"/>
            <a:ext cx="896004" cy="924874"/>
          </a:xfrm>
          <a:prstGeom prst="ellipse">
            <a:avLst/>
          </a:prstGeom>
          <a:blipFill>
            <a:blip r:embed="rId3" cstate="print">
              <a:extLst/>
            </a:blip>
            <a:srcRect/>
            <a:stretch>
              <a:fillRect t="-17000" b="-17000"/>
            </a:stretch>
          </a:blip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1026" name="Picture 2" descr="C:\Users\Florence\Local Settings\Temporary Internet Files\Content.IE5\FQBC6OG5\MC900441448[1].png"/>
          <p:cNvPicPr>
            <a:picLocks noGrp="1" noChangeAspect="1" noChangeArrowheads="1"/>
          </p:cNvPicPr>
          <p:nvPr>
            <p:ph sz="half" idx="2"/>
          </p:nvPr>
        </p:nvPicPr>
        <p:blipFill>
          <a:blip r:embed="rId4" cstate="print"/>
          <a:srcRect/>
          <a:stretch>
            <a:fillRect/>
          </a:stretch>
        </p:blipFill>
        <p:spPr bwMode="auto">
          <a:xfrm>
            <a:off x="5724160" y="1376794"/>
            <a:ext cx="2310797" cy="2310797"/>
          </a:xfrm>
          <a:prstGeom prst="rect">
            <a:avLst/>
          </a:prstGeom>
          <a:noFill/>
        </p:spPr>
      </p:pic>
      <p:pic>
        <p:nvPicPr>
          <p:cNvPr id="1028" name="Picture 4" descr="C:\Users\Florence\Local Settings\Temporary Internet Files\Content.IE5\59Q073LA\MP900446973[1].jpg"/>
          <p:cNvPicPr>
            <a:picLocks noChangeAspect="1" noChangeArrowheads="1"/>
          </p:cNvPicPr>
          <p:nvPr/>
        </p:nvPicPr>
        <p:blipFill>
          <a:blip r:embed="rId5" cstate="print"/>
          <a:srcRect/>
          <a:stretch>
            <a:fillRect/>
          </a:stretch>
        </p:blipFill>
        <p:spPr bwMode="auto">
          <a:xfrm>
            <a:off x="5328646" y="3933824"/>
            <a:ext cx="3307354" cy="2206625"/>
          </a:xfrm>
          <a:prstGeom prst="rect">
            <a:avLst/>
          </a:prstGeom>
          <a:noFill/>
        </p:spPr>
      </p:pic>
      <p:sp>
        <p:nvSpPr>
          <p:cNvPr id="41" name="Rectangle 2"/>
          <p:cNvSpPr>
            <a:spLocks noGrp="1" noChangeArrowheads="1"/>
          </p:cNvSpPr>
          <p:nvPr>
            <p:ph type="title"/>
          </p:nvPr>
        </p:nvSpPr>
        <p:spPr>
          <a:xfrm>
            <a:off x="1801813" y="1588"/>
            <a:ext cx="6370686" cy="1051082"/>
          </a:xfrm>
          <a:solidFill>
            <a:srgbClr val="2E3A5C"/>
          </a:solidFill>
        </p:spPr>
        <p:txBody>
          <a:bodyPr/>
          <a:lstStyle/>
          <a:p>
            <a:pPr algn="ctr" eaLnBrk="1" hangingPunct="1"/>
            <a:r>
              <a:rPr lang="en-US" sz="2800" dirty="0" smtClean="0"/>
              <a:t>On What</a:t>
            </a:r>
            <a:r>
              <a:rPr lang="en-US" sz="2800" dirty="0" smtClean="0">
                <a:ea typeface="ＭＳ Ｐゴシック" pitchFamily="-96" charset="-128"/>
              </a:rPr>
              <a:t>? Where is the dossier</a:t>
            </a:r>
            <a:endParaRPr lang="en-GB" sz="28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01813" y="1588"/>
            <a:ext cx="6370686" cy="1051082"/>
          </a:xfrm>
          <a:solidFill>
            <a:srgbClr val="2E3A5C"/>
          </a:solidFill>
        </p:spPr>
        <p:txBody>
          <a:bodyPr/>
          <a:lstStyle/>
          <a:p>
            <a:pPr algn="ctr" eaLnBrk="1" hangingPunct="1"/>
            <a:r>
              <a:rPr lang="en-US" sz="2800" dirty="0" smtClean="0"/>
              <a:t>How</a:t>
            </a:r>
            <a:r>
              <a:rPr lang="en-US" sz="2800" dirty="0" smtClean="0">
                <a:ea typeface="ＭＳ Ｐゴシック" pitchFamily="-96" charset="-128"/>
              </a:rPr>
              <a:t>? Methods and techniques</a:t>
            </a:r>
            <a:endParaRPr lang="en-GB" sz="2800" dirty="0" smtClean="0"/>
          </a:p>
        </p:txBody>
      </p:sp>
      <p:sp>
        <p:nvSpPr>
          <p:cNvPr id="128" name="AutoShape 56"/>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t>6</a:t>
            </a:r>
            <a:endParaRPr lang="en-US" sz="2000" dirty="0"/>
          </a:p>
        </p:txBody>
      </p:sp>
      <p:sp>
        <p:nvSpPr>
          <p:cNvPr id="129" name="AutoShape 58"/>
          <p:cNvSpPr>
            <a:spLocks noChangeArrowheads="1"/>
          </p:cNvSpPr>
          <p:nvPr/>
        </p:nvSpPr>
        <p:spPr bwMode="auto">
          <a:xfrm>
            <a:off x="250825" y="3386138"/>
            <a:ext cx="425450" cy="539750"/>
          </a:xfrm>
          <a:prstGeom prst="roundRect">
            <a:avLst>
              <a:gd name="adj" fmla="val 16667"/>
            </a:avLst>
          </a:prstGeom>
          <a:solidFill>
            <a:schemeClr val="hlink">
              <a:alpha val="25098"/>
            </a:schemeClr>
          </a:solidFill>
          <a:ln w="12700">
            <a:solidFill>
              <a:srgbClr val="2E3A5C"/>
            </a:solidFill>
            <a:round/>
            <a:headEnd/>
            <a:tailEnd/>
          </a:ln>
        </p:spPr>
        <p:txBody>
          <a:bodyPr wrap="none" anchor="ctr"/>
          <a:lstStyle/>
          <a:p>
            <a:pPr eaLnBrk="1" hangingPunct="1"/>
            <a:r>
              <a:rPr lang="fr-BE" sz="2000" dirty="0"/>
              <a:t>4</a:t>
            </a:r>
            <a:endParaRPr lang="en-US" sz="2000" dirty="0"/>
          </a:p>
        </p:txBody>
      </p:sp>
      <p:sp>
        <p:nvSpPr>
          <p:cNvPr id="130" name="AutoShape 60"/>
          <p:cNvSpPr>
            <a:spLocks noChangeArrowheads="1"/>
          </p:cNvSpPr>
          <p:nvPr/>
        </p:nvSpPr>
        <p:spPr bwMode="auto">
          <a:xfrm>
            <a:off x="250825" y="2309813"/>
            <a:ext cx="425450" cy="539750"/>
          </a:xfrm>
          <a:prstGeom prst="roundRect">
            <a:avLst>
              <a:gd name="adj" fmla="val 16667"/>
            </a:avLst>
          </a:prstGeom>
          <a:solidFill>
            <a:schemeClr val="accent2">
              <a:alpha val="25098"/>
            </a:schemeClr>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31" name="AutoShape 61"/>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sp>
        <p:nvSpPr>
          <p:cNvPr id="132" name="AutoShape 59"/>
          <p:cNvSpPr>
            <a:spLocks noChangeArrowheads="1"/>
          </p:cNvSpPr>
          <p:nvPr/>
        </p:nvSpPr>
        <p:spPr bwMode="auto">
          <a:xfrm>
            <a:off x="250825" y="2847975"/>
            <a:ext cx="425450" cy="539750"/>
          </a:xfrm>
          <a:prstGeom prst="roundRect">
            <a:avLst>
              <a:gd name="adj" fmla="val 16667"/>
            </a:avLst>
          </a:prstGeom>
          <a:solidFill>
            <a:schemeClr val="bg2"/>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35" name="AutoShape 57"/>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t>5</a:t>
            </a:r>
            <a:endParaRPr lang="en-US" sz="2000" dirty="0"/>
          </a:p>
        </p:txBody>
      </p:sp>
      <p:sp>
        <p:nvSpPr>
          <p:cNvPr id="40" name="Ellipse 11"/>
          <p:cNvSpPr/>
          <p:nvPr/>
        </p:nvSpPr>
        <p:spPr>
          <a:xfrm>
            <a:off x="10262456" y="8078702"/>
            <a:ext cx="896004" cy="924874"/>
          </a:xfrm>
          <a:prstGeom prst="ellipse">
            <a:avLst/>
          </a:prstGeom>
          <a:blipFill>
            <a:blip r:embed="rId3" cstate="print">
              <a:extLst/>
            </a:blip>
            <a:srcRect/>
            <a:stretch>
              <a:fillRect t="-17000" b="-17000"/>
            </a:stretch>
          </a:blip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aphicFrame>
        <p:nvGraphicFramePr>
          <p:cNvPr id="18" name="Diagram 17"/>
          <p:cNvGraphicFramePr/>
          <p:nvPr/>
        </p:nvGraphicFramePr>
        <p:xfrm>
          <a:off x="1574535" y="1052670"/>
          <a:ext cx="6841067" cy="4980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01813" y="1588"/>
            <a:ext cx="6370686" cy="1051082"/>
          </a:xfrm>
          <a:solidFill>
            <a:srgbClr val="2E3A5C"/>
          </a:solidFill>
        </p:spPr>
        <p:txBody>
          <a:bodyPr/>
          <a:lstStyle/>
          <a:p>
            <a:pPr algn="ctr" eaLnBrk="1" hangingPunct="1"/>
            <a:r>
              <a:rPr lang="en-US" sz="2800" dirty="0" smtClean="0"/>
              <a:t>Where? Route planning</a:t>
            </a:r>
            <a:endParaRPr lang="en-GB" sz="2800" dirty="0" smtClean="0"/>
          </a:p>
        </p:txBody>
      </p:sp>
      <p:sp>
        <p:nvSpPr>
          <p:cNvPr id="128" name="AutoShape 56"/>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t>6</a:t>
            </a:r>
            <a:endParaRPr lang="en-US" sz="2000" dirty="0"/>
          </a:p>
        </p:txBody>
      </p:sp>
      <p:sp>
        <p:nvSpPr>
          <p:cNvPr id="129" name="AutoShape 58"/>
          <p:cNvSpPr>
            <a:spLocks noChangeArrowheads="1"/>
          </p:cNvSpPr>
          <p:nvPr/>
        </p:nvSpPr>
        <p:spPr bwMode="auto">
          <a:xfrm>
            <a:off x="250825" y="3386138"/>
            <a:ext cx="425450" cy="539750"/>
          </a:xfrm>
          <a:prstGeom prst="roundRect">
            <a:avLst>
              <a:gd name="adj" fmla="val 16667"/>
            </a:avLst>
          </a:prstGeom>
          <a:solidFill>
            <a:schemeClr val="hlink">
              <a:alpha val="25098"/>
            </a:schemeClr>
          </a:solidFill>
          <a:ln w="12700">
            <a:solidFill>
              <a:srgbClr val="2E3A5C"/>
            </a:solidFill>
            <a:round/>
            <a:headEnd/>
            <a:tailEnd/>
          </a:ln>
        </p:spPr>
        <p:txBody>
          <a:bodyPr wrap="none" anchor="ctr"/>
          <a:lstStyle/>
          <a:p>
            <a:pPr eaLnBrk="1" hangingPunct="1"/>
            <a:r>
              <a:rPr lang="fr-BE" sz="2000" dirty="0"/>
              <a:t>4</a:t>
            </a:r>
            <a:endParaRPr lang="en-US" sz="2000" dirty="0"/>
          </a:p>
        </p:txBody>
      </p:sp>
      <p:sp>
        <p:nvSpPr>
          <p:cNvPr id="130" name="AutoShape 60"/>
          <p:cNvSpPr>
            <a:spLocks noChangeArrowheads="1"/>
          </p:cNvSpPr>
          <p:nvPr/>
        </p:nvSpPr>
        <p:spPr bwMode="auto">
          <a:xfrm>
            <a:off x="250825" y="2309813"/>
            <a:ext cx="425450" cy="539750"/>
          </a:xfrm>
          <a:prstGeom prst="roundRect">
            <a:avLst>
              <a:gd name="adj" fmla="val 16667"/>
            </a:avLst>
          </a:prstGeom>
          <a:solidFill>
            <a:schemeClr val="accent2">
              <a:alpha val="25098"/>
            </a:schemeClr>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31" name="AutoShape 61"/>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sp>
        <p:nvSpPr>
          <p:cNvPr id="132" name="AutoShape 59"/>
          <p:cNvSpPr>
            <a:spLocks noChangeArrowheads="1"/>
          </p:cNvSpPr>
          <p:nvPr/>
        </p:nvSpPr>
        <p:spPr bwMode="auto">
          <a:xfrm>
            <a:off x="250825" y="2847975"/>
            <a:ext cx="425450" cy="539750"/>
          </a:xfrm>
          <a:prstGeom prst="roundRect">
            <a:avLst>
              <a:gd name="adj" fmla="val 16667"/>
            </a:avLst>
          </a:prstGeom>
          <a:solidFill>
            <a:schemeClr val="bg2"/>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35" name="AutoShape 57"/>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t>5</a:t>
            </a:r>
            <a:endParaRPr lang="en-US" sz="2000" dirty="0"/>
          </a:p>
        </p:txBody>
      </p:sp>
      <p:sp>
        <p:nvSpPr>
          <p:cNvPr id="40" name="Ellipse 11"/>
          <p:cNvSpPr/>
          <p:nvPr/>
        </p:nvSpPr>
        <p:spPr>
          <a:xfrm>
            <a:off x="10262456" y="8078702"/>
            <a:ext cx="896004" cy="924874"/>
          </a:xfrm>
          <a:prstGeom prst="ellipse">
            <a:avLst/>
          </a:prstGeom>
          <a:blipFill>
            <a:blip r:embed="rId3" cstate="print">
              <a:extLst/>
            </a:blip>
            <a:srcRect/>
            <a:stretch>
              <a:fillRect t="-17000" b="-17000"/>
            </a:stretch>
          </a:blip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aphicFrame>
        <p:nvGraphicFramePr>
          <p:cNvPr id="17" name="Diagramme 4"/>
          <p:cNvGraphicFramePr/>
          <p:nvPr/>
        </p:nvGraphicFramePr>
        <p:xfrm>
          <a:off x="1358665" y="1052670"/>
          <a:ext cx="7272808"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GB" dirty="0" smtClean="0"/>
              <a:t>What is the Smoke Free Partnership?</a:t>
            </a:r>
            <a:endParaRPr lang="en-GB" dirty="0"/>
          </a:p>
        </p:txBody>
      </p:sp>
      <p:sp>
        <p:nvSpPr>
          <p:cNvPr id="393219" name="AutoShape 3"/>
          <p:cNvSpPr>
            <a:spLocks noChangeArrowheads="1"/>
          </p:cNvSpPr>
          <p:nvPr/>
        </p:nvSpPr>
        <p:spPr bwMode="auto">
          <a:xfrm>
            <a:off x="1763713" y="2082800"/>
            <a:ext cx="6837362" cy="719138"/>
          </a:xfrm>
          <a:prstGeom prst="roundRect">
            <a:avLst>
              <a:gd name="adj" fmla="val 16667"/>
            </a:avLst>
          </a:prstGeom>
          <a:solidFill>
            <a:schemeClr val="tx2"/>
          </a:solidFill>
          <a:ln w="19050" algn="ctr">
            <a:solidFill>
              <a:schemeClr val="tx1"/>
            </a:solidFill>
            <a:round/>
            <a:headEnd/>
            <a:tailEnd/>
          </a:ln>
          <a:effectLst>
            <a:outerShdw dist="53882" dir="8100000" algn="ctr" rotWithShape="0">
              <a:schemeClr val="bg2">
                <a:alpha val="50000"/>
              </a:schemeClr>
            </a:outerShdw>
          </a:effectLst>
        </p:spPr>
        <p:txBody>
          <a:bodyPr anchor="ctr"/>
          <a:lstStyle/>
          <a:p>
            <a:pPr algn="l"/>
            <a:r>
              <a:rPr lang="en-GB" dirty="0" smtClean="0"/>
              <a:t>The European Respiratory Society (ERS)</a:t>
            </a:r>
            <a:endParaRPr lang="en-GB" dirty="0"/>
          </a:p>
        </p:txBody>
      </p:sp>
      <p:sp>
        <p:nvSpPr>
          <p:cNvPr id="393220" name="AutoShape 4"/>
          <p:cNvSpPr>
            <a:spLocks noChangeArrowheads="1"/>
          </p:cNvSpPr>
          <p:nvPr/>
        </p:nvSpPr>
        <p:spPr bwMode="auto">
          <a:xfrm>
            <a:off x="1763713" y="1268413"/>
            <a:ext cx="6837362" cy="719137"/>
          </a:xfrm>
          <a:prstGeom prst="roundRect">
            <a:avLst>
              <a:gd name="adj" fmla="val 16667"/>
            </a:avLst>
          </a:prstGeom>
          <a:solidFill>
            <a:schemeClr val="tx2"/>
          </a:solidFill>
          <a:ln w="19050">
            <a:solidFill>
              <a:schemeClr val="tx1"/>
            </a:solidFill>
            <a:round/>
            <a:headEnd/>
            <a:tailEnd/>
          </a:ln>
          <a:effectLst>
            <a:outerShdw dist="53882" dir="8100000" algn="ctr" rotWithShape="0">
              <a:schemeClr val="bg2">
                <a:alpha val="50000"/>
              </a:schemeClr>
            </a:outerShdw>
          </a:effectLst>
        </p:spPr>
        <p:txBody>
          <a:bodyPr anchor="ctr"/>
          <a:lstStyle/>
          <a:p>
            <a:pPr algn="l"/>
            <a:r>
              <a:rPr lang="en-GB" dirty="0" smtClean="0"/>
              <a:t>The Smoke Free Partnership is composed of 4 Key Partners:</a:t>
            </a:r>
            <a:endParaRPr lang="en-GB" dirty="0"/>
          </a:p>
        </p:txBody>
      </p:sp>
      <p:sp>
        <p:nvSpPr>
          <p:cNvPr id="393221" name="AutoShape 5"/>
          <p:cNvSpPr>
            <a:spLocks noChangeArrowheads="1"/>
          </p:cNvSpPr>
          <p:nvPr/>
        </p:nvSpPr>
        <p:spPr bwMode="auto">
          <a:xfrm>
            <a:off x="1763713" y="2897188"/>
            <a:ext cx="6837362" cy="719137"/>
          </a:xfrm>
          <a:prstGeom prst="roundRect">
            <a:avLst>
              <a:gd name="adj" fmla="val 16667"/>
            </a:avLst>
          </a:prstGeom>
          <a:solidFill>
            <a:schemeClr val="tx2"/>
          </a:solidFill>
          <a:ln w="19050" algn="ctr">
            <a:solidFill>
              <a:schemeClr val="tx1"/>
            </a:solidFill>
            <a:round/>
            <a:headEnd/>
            <a:tailEnd/>
          </a:ln>
          <a:effectLst>
            <a:outerShdw dist="53882" dir="8100000" algn="ctr" rotWithShape="0">
              <a:schemeClr val="bg2">
                <a:alpha val="50000"/>
              </a:schemeClr>
            </a:outerShdw>
          </a:effectLst>
        </p:spPr>
        <p:txBody>
          <a:bodyPr anchor="ctr"/>
          <a:lstStyle/>
          <a:p>
            <a:pPr algn="l"/>
            <a:r>
              <a:rPr lang="en-GB" dirty="0" smtClean="0"/>
              <a:t>Cancer Research UK (CRUK)</a:t>
            </a:r>
            <a:endParaRPr lang="en-GB" dirty="0"/>
          </a:p>
        </p:txBody>
      </p:sp>
      <p:sp>
        <p:nvSpPr>
          <p:cNvPr id="393222" name="AutoShape 6"/>
          <p:cNvSpPr>
            <a:spLocks noChangeArrowheads="1"/>
          </p:cNvSpPr>
          <p:nvPr/>
        </p:nvSpPr>
        <p:spPr bwMode="auto">
          <a:xfrm>
            <a:off x="1763713" y="3711575"/>
            <a:ext cx="6837362" cy="719138"/>
          </a:xfrm>
          <a:prstGeom prst="roundRect">
            <a:avLst>
              <a:gd name="adj" fmla="val 16667"/>
            </a:avLst>
          </a:prstGeom>
          <a:solidFill>
            <a:schemeClr val="tx2"/>
          </a:solidFill>
          <a:ln w="19050" algn="ctr">
            <a:solidFill>
              <a:schemeClr val="tx1"/>
            </a:solidFill>
            <a:round/>
            <a:headEnd/>
            <a:tailEnd/>
          </a:ln>
          <a:effectLst>
            <a:outerShdw dist="53882" dir="8100000" algn="ctr" rotWithShape="0">
              <a:schemeClr val="bg2">
                <a:alpha val="50000"/>
              </a:schemeClr>
            </a:outerShdw>
          </a:effectLst>
        </p:spPr>
        <p:txBody>
          <a:bodyPr anchor="ctr"/>
          <a:lstStyle/>
          <a:p>
            <a:pPr algn="l"/>
            <a:r>
              <a:rPr lang="en-GB" dirty="0" smtClean="0"/>
              <a:t>The European Heart Network (EHN)</a:t>
            </a:r>
            <a:endParaRPr lang="en-GB" dirty="0"/>
          </a:p>
        </p:txBody>
      </p:sp>
      <p:sp>
        <p:nvSpPr>
          <p:cNvPr id="393223" name="AutoShape 7"/>
          <p:cNvSpPr>
            <a:spLocks noChangeArrowheads="1"/>
          </p:cNvSpPr>
          <p:nvPr/>
        </p:nvSpPr>
        <p:spPr bwMode="auto">
          <a:xfrm>
            <a:off x="1763713" y="4525963"/>
            <a:ext cx="6837362" cy="719137"/>
          </a:xfrm>
          <a:prstGeom prst="roundRect">
            <a:avLst>
              <a:gd name="adj" fmla="val 16667"/>
            </a:avLst>
          </a:prstGeom>
          <a:solidFill>
            <a:schemeClr val="tx2"/>
          </a:solidFill>
          <a:ln w="19050" algn="ctr">
            <a:solidFill>
              <a:schemeClr val="tx1"/>
            </a:solidFill>
            <a:round/>
            <a:headEnd/>
            <a:tailEnd/>
          </a:ln>
          <a:effectLst>
            <a:outerShdw dist="53882" dir="8100000" algn="ctr" rotWithShape="0">
              <a:schemeClr val="bg2">
                <a:alpha val="50000"/>
              </a:schemeClr>
            </a:outerShdw>
          </a:effectLst>
        </p:spPr>
        <p:txBody>
          <a:bodyPr anchor="ctr"/>
          <a:lstStyle/>
          <a:p>
            <a:pPr algn="l"/>
            <a:r>
              <a:rPr lang="en-GB" dirty="0" smtClean="0"/>
              <a:t>L’ Institut National du Cancer (INCa) </a:t>
            </a:r>
            <a:endParaRPr lang="en-GB" dirty="0"/>
          </a:p>
        </p:txBody>
      </p:sp>
      <p:sp>
        <p:nvSpPr>
          <p:cNvPr id="393237" name="AutoShape 21"/>
          <p:cNvSpPr>
            <a:spLocks noChangeArrowheads="1"/>
          </p:cNvSpPr>
          <p:nvPr/>
        </p:nvSpPr>
        <p:spPr bwMode="auto">
          <a:xfrm>
            <a:off x="250825" y="4473575"/>
            <a:ext cx="425450" cy="539750"/>
          </a:xfrm>
          <a:prstGeom prst="roundRect">
            <a:avLst>
              <a:gd name="adj" fmla="val 16667"/>
            </a:avLst>
          </a:prstGeom>
          <a:solidFill>
            <a:schemeClr val="bg1">
              <a:alpha val="25000"/>
            </a:schemeClr>
          </a:solidFill>
          <a:ln w="12700">
            <a:solidFill>
              <a:srgbClr val="2E3A5C"/>
            </a:solidFill>
            <a:round/>
            <a:headEnd/>
            <a:tailEnd/>
          </a:ln>
          <a:effectLst/>
        </p:spPr>
        <p:txBody>
          <a:bodyPr wrap="none" anchor="ctr"/>
          <a:lstStyle/>
          <a:p>
            <a:pPr eaLnBrk="1" hangingPunct="1"/>
            <a:r>
              <a:rPr lang="fr-BE" sz="2000" dirty="0"/>
              <a:t>6</a:t>
            </a:r>
            <a:endParaRPr lang="en-US" sz="2000" dirty="0"/>
          </a:p>
        </p:txBody>
      </p:sp>
      <p:sp>
        <p:nvSpPr>
          <p:cNvPr id="393238" name="AutoShape 22"/>
          <p:cNvSpPr>
            <a:spLocks noChangeArrowheads="1"/>
          </p:cNvSpPr>
          <p:nvPr/>
        </p:nvSpPr>
        <p:spPr bwMode="auto">
          <a:xfrm>
            <a:off x="250825" y="3933825"/>
            <a:ext cx="425450" cy="539750"/>
          </a:xfrm>
          <a:prstGeom prst="roundRect">
            <a:avLst>
              <a:gd name="adj" fmla="val 16667"/>
            </a:avLst>
          </a:prstGeom>
          <a:solidFill>
            <a:srgbClr val="339933">
              <a:alpha val="25000"/>
            </a:srgbClr>
          </a:solidFill>
          <a:ln w="12700">
            <a:solidFill>
              <a:srgbClr val="2E3A5C"/>
            </a:solidFill>
            <a:round/>
            <a:headEnd/>
            <a:tailEnd/>
          </a:ln>
          <a:effectLst/>
        </p:spPr>
        <p:txBody>
          <a:bodyPr wrap="none" anchor="ctr"/>
          <a:lstStyle/>
          <a:p>
            <a:pPr eaLnBrk="1" hangingPunct="1"/>
            <a:r>
              <a:rPr lang="fr-BE" sz="2000" dirty="0"/>
              <a:t>5</a:t>
            </a:r>
            <a:endParaRPr lang="en-US" sz="2000" dirty="0"/>
          </a:p>
        </p:txBody>
      </p:sp>
      <p:sp>
        <p:nvSpPr>
          <p:cNvPr id="393239" name="AutoShape 23"/>
          <p:cNvSpPr>
            <a:spLocks noChangeArrowheads="1"/>
          </p:cNvSpPr>
          <p:nvPr/>
        </p:nvSpPr>
        <p:spPr bwMode="auto">
          <a:xfrm>
            <a:off x="250825" y="3386138"/>
            <a:ext cx="425450" cy="539750"/>
          </a:xfrm>
          <a:prstGeom prst="roundRect">
            <a:avLst>
              <a:gd name="adj" fmla="val 16667"/>
            </a:avLst>
          </a:prstGeom>
          <a:solidFill>
            <a:schemeClr val="hlink">
              <a:alpha val="25000"/>
            </a:schemeClr>
          </a:solidFill>
          <a:ln w="12700">
            <a:solidFill>
              <a:srgbClr val="2E3A5C"/>
            </a:solidFill>
            <a:round/>
            <a:headEnd/>
            <a:tailEnd/>
          </a:ln>
          <a:effectLst/>
        </p:spPr>
        <p:txBody>
          <a:bodyPr wrap="none" anchor="ctr"/>
          <a:lstStyle/>
          <a:p>
            <a:pPr eaLnBrk="1" hangingPunct="1"/>
            <a:r>
              <a:rPr lang="fr-BE" sz="2000" dirty="0"/>
              <a:t>4</a:t>
            </a:r>
            <a:endParaRPr lang="en-US" sz="2000" dirty="0"/>
          </a:p>
        </p:txBody>
      </p:sp>
      <p:sp>
        <p:nvSpPr>
          <p:cNvPr id="393240" name="AutoShape 24"/>
          <p:cNvSpPr>
            <a:spLocks noChangeArrowheads="1"/>
          </p:cNvSpPr>
          <p:nvPr/>
        </p:nvSpPr>
        <p:spPr bwMode="auto">
          <a:xfrm>
            <a:off x="250825" y="2847975"/>
            <a:ext cx="425450" cy="539750"/>
          </a:xfrm>
          <a:prstGeom prst="roundRect">
            <a:avLst>
              <a:gd name="adj" fmla="val 16667"/>
            </a:avLst>
          </a:prstGeom>
          <a:solidFill>
            <a:schemeClr val="bg2">
              <a:alpha val="25000"/>
            </a:schemeClr>
          </a:solidFill>
          <a:ln w="12700">
            <a:solidFill>
              <a:srgbClr val="2E3A5C"/>
            </a:solidFill>
            <a:round/>
            <a:headEnd/>
            <a:tailEnd/>
          </a:ln>
          <a:effectLst/>
        </p:spPr>
        <p:txBody>
          <a:bodyPr wrap="none" anchor="ctr"/>
          <a:lstStyle/>
          <a:p>
            <a:pPr eaLnBrk="1" hangingPunct="1"/>
            <a:r>
              <a:rPr lang="fr-BE" sz="2000" dirty="0"/>
              <a:t>3</a:t>
            </a:r>
            <a:endParaRPr lang="en-US" sz="2000" dirty="0"/>
          </a:p>
        </p:txBody>
      </p:sp>
      <p:sp>
        <p:nvSpPr>
          <p:cNvPr id="393241" name="AutoShape 25"/>
          <p:cNvSpPr>
            <a:spLocks noChangeArrowheads="1"/>
          </p:cNvSpPr>
          <p:nvPr/>
        </p:nvSpPr>
        <p:spPr bwMode="auto">
          <a:xfrm>
            <a:off x="250825" y="2309813"/>
            <a:ext cx="425450" cy="539750"/>
          </a:xfrm>
          <a:prstGeom prst="roundRect">
            <a:avLst>
              <a:gd name="adj" fmla="val 16667"/>
            </a:avLst>
          </a:prstGeom>
          <a:solidFill>
            <a:schemeClr val="accent2">
              <a:alpha val="25000"/>
            </a:schemeClr>
          </a:solidFill>
          <a:ln w="12700">
            <a:solidFill>
              <a:srgbClr val="2E3A5C"/>
            </a:solidFill>
            <a:round/>
            <a:headEnd/>
            <a:tailEnd/>
          </a:ln>
          <a:effectLst/>
        </p:spPr>
        <p:txBody>
          <a:bodyPr wrap="none" anchor="ctr"/>
          <a:lstStyle/>
          <a:p>
            <a:pPr eaLnBrk="1" hangingPunct="1"/>
            <a:r>
              <a:rPr lang="fr-BE" sz="2000" dirty="0"/>
              <a:t>2</a:t>
            </a:r>
            <a:endParaRPr lang="en-US" sz="2000" dirty="0"/>
          </a:p>
        </p:txBody>
      </p:sp>
      <p:sp>
        <p:nvSpPr>
          <p:cNvPr id="393242" name="AutoShape 26"/>
          <p:cNvSpPr>
            <a:spLocks noChangeArrowheads="1"/>
          </p:cNvSpPr>
          <p:nvPr/>
        </p:nvSpPr>
        <p:spPr bwMode="auto">
          <a:xfrm>
            <a:off x="250825" y="1776413"/>
            <a:ext cx="425450" cy="539750"/>
          </a:xfrm>
          <a:prstGeom prst="roundRect">
            <a:avLst>
              <a:gd name="adj" fmla="val 16667"/>
            </a:avLst>
          </a:prstGeom>
          <a:solidFill>
            <a:schemeClr val="accent1"/>
          </a:solidFill>
          <a:ln w="12700">
            <a:solidFill>
              <a:srgbClr val="2E3A5C"/>
            </a:solidFill>
            <a:round/>
            <a:headEnd/>
            <a:tailEnd/>
          </a:ln>
          <a:effectLst/>
        </p:spPr>
        <p:txBody>
          <a:bodyPr wrap="none" anchor="ctr"/>
          <a:lstStyle/>
          <a:p>
            <a:pPr eaLnBrk="1" hangingPunct="1"/>
            <a:r>
              <a:rPr lang="fr-BE" sz="2000" dirty="0"/>
              <a:t>1</a:t>
            </a:r>
            <a:endParaRPr lang="en-US" sz="2000" dirty="0"/>
          </a:p>
        </p:txBody>
      </p:sp>
      <p:sp>
        <p:nvSpPr>
          <p:cNvPr id="393243" name="AutoShape 27"/>
          <p:cNvSpPr>
            <a:spLocks noChangeArrowheads="1"/>
          </p:cNvSpPr>
          <p:nvPr/>
        </p:nvSpPr>
        <p:spPr bwMode="auto">
          <a:xfrm>
            <a:off x="1763713" y="5345113"/>
            <a:ext cx="6837362" cy="719137"/>
          </a:xfrm>
          <a:prstGeom prst="roundRect">
            <a:avLst>
              <a:gd name="adj" fmla="val 16667"/>
            </a:avLst>
          </a:prstGeom>
          <a:solidFill>
            <a:schemeClr val="tx2"/>
          </a:solidFill>
          <a:ln w="19050" algn="ctr">
            <a:solidFill>
              <a:schemeClr val="tx1"/>
            </a:solidFill>
            <a:round/>
            <a:headEnd/>
            <a:tailEnd/>
          </a:ln>
          <a:effectLst>
            <a:outerShdw dist="53882" dir="8100000" algn="ctr" rotWithShape="0">
              <a:schemeClr val="bg2">
                <a:alpha val="50000"/>
              </a:schemeClr>
            </a:outerShdw>
          </a:effectLst>
        </p:spPr>
        <p:txBody>
          <a:bodyPr anchor="ctr"/>
          <a:lstStyle/>
          <a:p>
            <a:pPr algn="l"/>
            <a:r>
              <a:rPr lang="en-GB" dirty="0" smtClean="0"/>
              <a:t>In 2010 the SFP continues to collaborated with The Union</a:t>
            </a:r>
            <a:endParaRPr lang="en-GB" dirty="0"/>
          </a:p>
        </p:txBody>
      </p:sp>
      <p:pic>
        <p:nvPicPr>
          <p:cNvPr id="20" name="Picture 19" descr="ERS_logo print quality.jpg"/>
          <p:cNvPicPr>
            <a:picLocks noChangeAspect="1"/>
          </p:cNvPicPr>
          <p:nvPr/>
        </p:nvPicPr>
        <p:blipFill>
          <a:blip r:embed="rId3" cstate="print"/>
          <a:srcRect/>
          <a:stretch>
            <a:fillRect/>
          </a:stretch>
        </p:blipFill>
        <p:spPr bwMode="auto">
          <a:xfrm>
            <a:off x="1000126" y="6064250"/>
            <a:ext cx="802437" cy="793750"/>
          </a:xfrm>
          <a:prstGeom prst="rect">
            <a:avLst/>
          </a:prstGeom>
          <a:noFill/>
          <a:ln w="9525">
            <a:noFill/>
            <a:miter lim="800000"/>
            <a:headEnd/>
            <a:tailEnd/>
          </a:ln>
        </p:spPr>
      </p:pic>
      <p:pic>
        <p:nvPicPr>
          <p:cNvPr id="21" name="Picture 20" descr="CR_COL.JPG"/>
          <p:cNvPicPr>
            <a:picLocks noChangeAspect="1"/>
          </p:cNvPicPr>
          <p:nvPr/>
        </p:nvPicPr>
        <p:blipFill>
          <a:blip r:embed="rId4" cstate="print"/>
          <a:srcRect/>
          <a:stretch>
            <a:fillRect/>
          </a:stretch>
        </p:blipFill>
        <p:spPr bwMode="auto">
          <a:xfrm>
            <a:off x="2437610" y="6057900"/>
            <a:ext cx="1711325" cy="800100"/>
          </a:xfrm>
          <a:prstGeom prst="rect">
            <a:avLst/>
          </a:prstGeom>
          <a:noFill/>
          <a:ln w="9525">
            <a:noFill/>
            <a:miter lim="800000"/>
            <a:headEnd/>
            <a:tailEnd/>
          </a:ln>
        </p:spPr>
      </p:pic>
      <p:pic>
        <p:nvPicPr>
          <p:cNvPr id="22" name="Picture 21" descr="home_logo.jpg"/>
          <p:cNvPicPr>
            <a:picLocks noChangeAspect="1"/>
          </p:cNvPicPr>
          <p:nvPr/>
        </p:nvPicPr>
        <p:blipFill>
          <a:blip r:embed="rId5" cstate="print"/>
          <a:srcRect/>
          <a:stretch>
            <a:fillRect/>
          </a:stretch>
        </p:blipFill>
        <p:spPr bwMode="auto">
          <a:xfrm>
            <a:off x="8198805" y="6215082"/>
            <a:ext cx="726120" cy="642918"/>
          </a:xfrm>
          <a:prstGeom prst="rect">
            <a:avLst/>
          </a:prstGeom>
          <a:noFill/>
          <a:ln w="9525">
            <a:noFill/>
            <a:miter lim="800000"/>
            <a:headEnd/>
            <a:tailEnd/>
          </a:ln>
        </p:spPr>
      </p:pic>
      <p:pic>
        <p:nvPicPr>
          <p:cNvPr id="23" name="Picture 22" descr="logo.gif"/>
          <p:cNvPicPr>
            <a:picLocks noChangeAspect="1"/>
          </p:cNvPicPr>
          <p:nvPr/>
        </p:nvPicPr>
        <p:blipFill>
          <a:blip r:embed="rId6" cstate="print"/>
          <a:srcRect/>
          <a:stretch>
            <a:fillRect/>
          </a:stretch>
        </p:blipFill>
        <p:spPr bwMode="auto">
          <a:xfrm>
            <a:off x="4783982" y="6140560"/>
            <a:ext cx="1543066" cy="717440"/>
          </a:xfrm>
          <a:prstGeom prst="rect">
            <a:avLst/>
          </a:prstGeom>
          <a:noFill/>
          <a:ln w="9525">
            <a:noFill/>
            <a:miter lim="800000"/>
            <a:headEnd/>
            <a:tailEnd/>
          </a:ln>
        </p:spPr>
      </p:pic>
      <p:pic>
        <p:nvPicPr>
          <p:cNvPr id="24" name="Picture 4"/>
          <p:cNvPicPr>
            <a:picLocks noChangeAspect="1" noChangeArrowheads="1"/>
          </p:cNvPicPr>
          <p:nvPr/>
        </p:nvPicPr>
        <p:blipFill>
          <a:blip r:embed="rId7" cstate="print"/>
          <a:srcRect/>
          <a:stretch>
            <a:fillRect/>
          </a:stretch>
        </p:blipFill>
        <p:spPr bwMode="auto">
          <a:xfrm>
            <a:off x="6962095" y="6237287"/>
            <a:ext cx="601663" cy="620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ppt_x"/>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2000" fill="hold"/>
                                        <p:tgtEl>
                                          <p:spTgt spid="21"/>
                                        </p:tgtEl>
                                        <p:attrNameLst>
                                          <p:attrName>ppt_x</p:attrName>
                                        </p:attrNameLst>
                                      </p:cBhvr>
                                      <p:tavLst>
                                        <p:tav tm="0">
                                          <p:val>
                                            <p:strVal val="#ppt_x"/>
                                          </p:val>
                                        </p:tav>
                                        <p:tav tm="100000">
                                          <p:val>
                                            <p:strVal val="#ppt_x"/>
                                          </p:val>
                                        </p:tav>
                                      </p:tavLst>
                                    </p:anim>
                                    <p:anim calcmode="lin" valueType="num">
                                      <p:cBhvr additive="base">
                                        <p:cTn id="13" dur="20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2000" fill="hold"/>
                                        <p:tgtEl>
                                          <p:spTgt spid="22"/>
                                        </p:tgtEl>
                                        <p:attrNameLst>
                                          <p:attrName>ppt_x</p:attrName>
                                        </p:attrNameLst>
                                      </p:cBhvr>
                                      <p:tavLst>
                                        <p:tav tm="0">
                                          <p:val>
                                            <p:strVal val="#ppt_x"/>
                                          </p:val>
                                        </p:tav>
                                        <p:tav tm="100000">
                                          <p:val>
                                            <p:strVal val="#ppt_x"/>
                                          </p:val>
                                        </p:tav>
                                      </p:tavLst>
                                    </p:anim>
                                    <p:anim calcmode="lin" valueType="num">
                                      <p:cBhvr additive="base">
                                        <p:cTn id="18" dur="2000" fill="hold"/>
                                        <p:tgtEl>
                                          <p:spTgt spid="22"/>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2000" fill="hold"/>
                                        <p:tgtEl>
                                          <p:spTgt spid="23"/>
                                        </p:tgtEl>
                                        <p:attrNameLst>
                                          <p:attrName>ppt_x</p:attrName>
                                        </p:attrNameLst>
                                      </p:cBhvr>
                                      <p:tavLst>
                                        <p:tav tm="0">
                                          <p:val>
                                            <p:strVal val="#ppt_x"/>
                                          </p:val>
                                        </p:tav>
                                        <p:tav tm="100000">
                                          <p:val>
                                            <p:strVal val="#ppt_x"/>
                                          </p:val>
                                        </p:tav>
                                      </p:tavLst>
                                    </p:anim>
                                    <p:anim calcmode="lin" valueType="num">
                                      <p:cBhvr additive="base">
                                        <p:cTn id="23" dur="2000" fill="hold"/>
                                        <p:tgtEl>
                                          <p:spTgt spid="23"/>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2000" fill="hold"/>
                                        <p:tgtEl>
                                          <p:spTgt spid="24"/>
                                        </p:tgtEl>
                                        <p:attrNameLst>
                                          <p:attrName>ppt_x</p:attrName>
                                        </p:attrNameLst>
                                      </p:cBhvr>
                                      <p:tavLst>
                                        <p:tav tm="0">
                                          <p:val>
                                            <p:strVal val="#ppt_x"/>
                                          </p:val>
                                        </p:tav>
                                        <p:tav tm="100000">
                                          <p:val>
                                            <p:strVal val="#ppt_x"/>
                                          </p:val>
                                        </p:tav>
                                      </p:tavLst>
                                    </p:anim>
                                    <p:anim calcmode="lin" valueType="num">
                                      <p:cBhvr additive="base">
                                        <p:cTn id="28"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xit" presetSubtype="4" fill="hold" grpId="0" nodeType="clickEffect">
                                  <p:stCondLst>
                                    <p:cond delay="0"/>
                                  </p:stCondLst>
                                  <p:childTnLst>
                                    <p:animEffect transition="out" filter="wipe(down)">
                                      <p:cBhvr>
                                        <p:cTn id="32" dur="500"/>
                                        <p:tgtEl>
                                          <p:spTgt spid="393223"/>
                                        </p:tgtEl>
                                      </p:cBhvr>
                                    </p:animEffect>
                                    <p:set>
                                      <p:cBhvr>
                                        <p:cTn id="33" dur="1" fill="hold">
                                          <p:stCondLst>
                                            <p:cond delay="499"/>
                                          </p:stCondLst>
                                        </p:cTn>
                                        <p:tgtEl>
                                          <p:spTgt spid="39322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nodeType="clickEffect">
                                  <p:stCondLst>
                                    <p:cond delay="0"/>
                                  </p:stCondLst>
                                  <p:childTnLst>
                                    <p:animEffect transition="out" filter="wipe(down)">
                                      <p:cBhvr>
                                        <p:cTn id="37" dur="500"/>
                                        <p:tgtEl>
                                          <p:spTgt spid="23"/>
                                        </p:tgtEl>
                                      </p:cBhvr>
                                    </p:animEffect>
                                    <p:set>
                                      <p:cBhvr>
                                        <p:cTn id="38"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01813" y="1588"/>
            <a:ext cx="6370686" cy="1051082"/>
          </a:xfrm>
          <a:solidFill>
            <a:srgbClr val="2E3A5C"/>
          </a:solidFill>
        </p:spPr>
        <p:txBody>
          <a:bodyPr/>
          <a:lstStyle/>
          <a:p>
            <a:pPr algn="ctr" eaLnBrk="1" hangingPunct="1"/>
            <a:r>
              <a:rPr lang="en-US" sz="2800" dirty="0" smtClean="0"/>
              <a:t>When? Policy Process</a:t>
            </a:r>
            <a:endParaRPr lang="en-GB" sz="2800" dirty="0" smtClean="0"/>
          </a:p>
        </p:txBody>
      </p:sp>
      <p:sp>
        <p:nvSpPr>
          <p:cNvPr id="128" name="AutoShape 56"/>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t>6</a:t>
            </a:r>
            <a:endParaRPr lang="en-US" sz="2000" dirty="0"/>
          </a:p>
        </p:txBody>
      </p:sp>
      <p:sp>
        <p:nvSpPr>
          <p:cNvPr id="129" name="AutoShape 58"/>
          <p:cNvSpPr>
            <a:spLocks noChangeArrowheads="1"/>
          </p:cNvSpPr>
          <p:nvPr/>
        </p:nvSpPr>
        <p:spPr bwMode="auto">
          <a:xfrm>
            <a:off x="250825" y="3386138"/>
            <a:ext cx="425450" cy="539750"/>
          </a:xfrm>
          <a:prstGeom prst="roundRect">
            <a:avLst>
              <a:gd name="adj" fmla="val 16667"/>
            </a:avLst>
          </a:prstGeom>
          <a:solidFill>
            <a:schemeClr val="hlink">
              <a:alpha val="25098"/>
            </a:schemeClr>
          </a:solidFill>
          <a:ln w="12700">
            <a:solidFill>
              <a:srgbClr val="2E3A5C"/>
            </a:solidFill>
            <a:round/>
            <a:headEnd/>
            <a:tailEnd/>
          </a:ln>
        </p:spPr>
        <p:txBody>
          <a:bodyPr wrap="none" anchor="ctr"/>
          <a:lstStyle/>
          <a:p>
            <a:pPr eaLnBrk="1" hangingPunct="1"/>
            <a:r>
              <a:rPr lang="fr-BE" sz="2000" dirty="0"/>
              <a:t>4</a:t>
            </a:r>
            <a:endParaRPr lang="en-US" sz="2000" dirty="0"/>
          </a:p>
        </p:txBody>
      </p:sp>
      <p:sp>
        <p:nvSpPr>
          <p:cNvPr id="130" name="AutoShape 60"/>
          <p:cNvSpPr>
            <a:spLocks noChangeArrowheads="1"/>
          </p:cNvSpPr>
          <p:nvPr/>
        </p:nvSpPr>
        <p:spPr bwMode="auto">
          <a:xfrm>
            <a:off x="250825" y="2309813"/>
            <a:ext cx="425450" cy="539750"/>
          </a:xfrm>
          <a:prstGeom prst="roundRect">
            <a:avLst>
              <a:gd name="adj" fmla="val 16667"/>
            </a:avLst>
          </a:prstGeom>
          <a:solidFill>
            <a:schemeClr val="accent2">
              <a:alpha val="25098"/>
            </a:schemeClr>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31" name="AutoShape 61"/>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sp>
        <p:nvSpPr>
          <p:cNvPr id="132" name="AutoShape 59"/>
          <p:cNvSpPr>
            <a:spLocks noChangeArrowheads="1"/>
          </p:cNvSpPr>
          <p:nvPr/>
        </p:nvSpPr>
        <p:spPr bwMode="auto">
          <a:xfrm>
            <a:off x="250825" y="2847975"/>
            <a:ext cx="425450" cy="539750"/>
          </a:xfrm>
          <a:prstGeom prst="roundRect">
            <a:avLst>
              <a:gd name="adj" fmla="val 16667"/>
            </a:avLst>
          </a:prstGeom>
          <a:solidFill>
            <a:schemeClr val="bg2"/>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35" name="AutoShape 57"/>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t>5</a:t>
            </a:r>
            <a:endParaRPr lang="en-US" sz="2000" dirty="0"/>
          </a:p>
        </p:txBody>
      </p:sp>
      <p:sp>
        <p:nvSpPr>
          <p:cNvPr id="40" name="Ellipse 11"/>
          <p:cNvSpPr/>
          <p:nvPr/>
        </p:nvSpPr>
        <p:spPr>
          <a:xfrm>
            <a:off x="10262456" y="8078702"/>
            <a:ext cx="896004" cy="924874"/>
          </a:xfrm>
          <a:prstGeom prst="ellipse">
            <a:avLst/>
          </a:prstGeom>
          <a:blipFill>
            <a:blip r:embed="rId3" cstate="print">
              <a:extLst/>
            </a:blip>
            <a:srcRect/>
            <a:stretch>
              <a:fillRect t="-17000" b="-17000"/>
            </a:stretch>
          </a:blip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73" name="Picture 62"/>
          <p:cNvPicPr>
            <a:picLocks noChangeAspect="1" noChangeArrowheads="1"/>
          </p:cNvPicPr>
          <p:nvPr/>
        </p:nvPicPr>
        <p:blipFill>
          <a:blip r:embed="rId4" cstate="print">
            <a:lum bright="50000" contrast="-30000"/>
            <a:grayscl/>
          </a:blip>
          <a:srcRect/>
          <a:stretch>
            <a:fillRect/>
          </a:stretch>
        </p:blipFill>
        <p:spPr bwMode="auto">
          <a:xfrm>
            <a:off x="1093775" y="1242086"/>
            <a:ext cx="7798825" cy="5204752"/>
          </a:xfrm>
          <a:prstGeom prst="rect">
            <a:avLst/>
          </a:prstGeom>
          <a:noFill/>
          <a:ln w="12700">
            <a:solidFill>
              <a:srgbClr val="006699"/>
            </a:solidFill>
            <a:miter lim="800000"/>
            <a:headEnd/>
            <a:tailEnd/>
          </a:ln>
        </p:spPr>
      </p:pic>
      <p:sp>
        <p:nvSpPr>
          <p:cNvPr id="74" name="Line 40"/>
          <p:cNvSpPr>
            <a:spLocks noChangeShapeType="1"/>
          </p:cNvSpPr>
          <p:nvPr/>
        </p:nvSpPr>
        <p:spPr bwMode="auto">
          <a:xfrm flipV="1">
            <a:off x="7000892" y="2211389"/>
            <a:ext cx="0" cy="719137"/>
          </a:xfrm>
          <a:prstGeom prst="line">
            <a:avLst/>
          </a:prstGeom>
          <a:noFill/>
          <a:ln w="76200">
            <a:solidFill>
              <a:srgbClr val="2E3A5C"/>
            </a:solidFill>
            <a:round/>
            <a:headEnd/>
            <a:tailEnd type="triangle" w="med" len="med"/>
          </a:ln>
        </p:spPr>
        <p:txBody>
          <a:bodyPr/>
          <a:lstStyle/>
          <a:p>
            <a:endParaRPr lang="en-US" dirty="0"/>
          </a:p>
        </p:txBody>
      </p:sp>
      <p:sp>
        <p:nvSpPr>
          <p:cNvPr id="75" name="Line 59"/>
          <p:cNvSpPr>
            <a:spLocks noChangeShapeType="1"/>
          </p:cNvSpPr>
          <p:nvPr/>
        </p:nvSpPr>
        <p:spPr bwMode="auto">
          <a:xfrm flipV="1">
            <a:off x="1374775" y="2143125"/>
            <a:ext cx="0" cy="719138"/>
          </a:xfrm>
          <a:prstGeom prst="line">
            <a:avLst/>
          </a:prstGeom>
          <a:noFill/>
          <a:ln w="76200">
            <a:solidFill>
              <a:srgbClr val="2E3A5C"/>
            </a:solidFill>
            <a:round/>
            <a:headEnd/>
            <a:tailEnd type="triangle" w="med" len="med"/>
          </a:ln>
        </p:spPr>
        <p:txBody>
          <a:bodyPr/>
          <a:lstStyle/>
          <a:p>
            <a:endParaRPr lang="en-US"/>
          </a:p>
        </p:txBody>
      </p:sp>
      <p:sp>
        <p:nvSpPr>
          <p:cNvPr id="76" name="Line 60"/>
          <p:cNvSpPr>
            <a:spLocks noChangeShapeType="1"/>
          </p:cNvSpPr>
          <p:nvPr/>
        </p:nvSpPr>
        <p:spPr bwMode="auto">
          <a:xfrm flipV="1">
            <a:off x="3428992" y="2211389"/>
            <a:ext cx="0" cy="719137"/>
          </a:xfrm>
          <a:prstGeom prst="line">
            <a:avLst/>
          </a:prstGeom>
          <a:noFill/>
          <a:ln w="76200">
            <a:solidFill>
              <a:srgbClr val="2E3A5C"/>
            </a:solidFill>
            <a:round/>
            <a:headEnd/>
            <a:tailEnd type="triangle" w="med" len="med"/>
          </a:ln>
        </p:spPr>
        <p:txBody>
          <a:bodyPr/>
          <a:lstStyle/>
          <a:p>
            <a:endParaRPr lang="en-US"/>
          </a:p>
        </p:txBody>
      </p:sp>
      <p:sp>
        <p:nvSpPr>
          <p:cNvPr id="77" name="AutoShape 61"/>
          <p:cNvSpPr>
            <a:spLocks noChangeArrowheads="1"/>
          </p:cNvSpPr>
          <p:nvPr/>
        </p:nvSpPr>
        <p:spPr bwMode="auto">
          <a:xfrm>
            <a:off x="1079501" y="3008313"/>
            <a:ext cx="7813100" cy="649287"/>
          </a:xfrm>
          <a:prstGeom prst="homePlate">
            <a:avLst>
              <a:gd name="adj" fmla="val 182639"/>
            </a:avLst>
          </a:prstGeom>
          <a:solidFill>
            <a:srgbClr val="00B050"/>
          </a:solidFill>
          <a:ln w="9525">
            <a:noFill/>
            <a:miter lim="800000"/>
            <a:headEnd/>
            <a:tailEnd/>
          </a:ln>
          <a:effectLst>
            <a:prstShdw prst="shdw17" dist="17961" dir="13500000">
              <a:srgbClr val="1C2337"/>
            </a:prstShdw>
          </a:effectLst>
        </p:spPr>
        <p:txBody>
          <a:bodyPr wrap="none" anchor="ctr"/>
          <a:lstStyle/>
          <a:p>
            <a:pPr algn="l"/>
            <a:r>
              <a:rPr lang="fr-BE" sz="1600" dirty="0" smtClean="0"/>
              <a:t>2009          2010  			 	</a:t>
            </a:r>
            <a:r>
              <a:rPr lang="fr-BE" sz="1600" dirty="0" err="1" smtClean="0"/>
              <a:t>June</a:t>
            </a:r>
            <a:r>
              <a:rPr lang="fr-BE" sz="1600" dirty="0" smtClean="0"/>
              <a:t> 2010		</a:t>
            </a:r>
            <a:endParaRPr lang="en-US" sz="1600" dirty="0"/>
          </a:p>
        </p:txBody>
      </p:sp>
      <p:pic>
        <p:nvPicPr>
          <p:cNvPr id="78" name="Picture 64" descr="european-parliament-strasbourg-inside">
            <a:hlinkClick r:id="rId5"/>
          </p:cNvPr>
          <p:cNvPicPr>
            <a:picLocks noChangeAspect="1" noChangeArrowheads="1"/>
          </p:cNvPicPr>
          <p:nvPr/>
        </p:nvPicPr>
        <p:blipFill>
          <a:blip r:embed="rId6" cstate="print">
            <a:grayscl/>
          </a:blip>
          <a:srcRect/>
          <a:stretch>
            <a:fillRect/>
          </a:stretch>
        </p:blipFill>
        <p:spPr bwMode="auto">
          <a:xfrm>
            <a:off x="2565400" y="1249363"/>
            <a:ext cx="1285875" cy="893762"/>
          </a:xfrm>
          <a:prstGeom prst="rect">
            <a:avLst/>
          </a:prstGeom>
          <a:noFill/>
          <a:ln w="12700">
            <a:solidFill>
              <a:srgbClr val="2E3A5C"/>
            </a:solidFill>
            <a:miter lim="800000"/>
            <a:headEnd/>
            <a:tailEnd/>
          </a:ln>
        </p:spPr>
      </p:pic>
      <p:sp>
        <p:nvSpPr>
          <p:cNvPr id="79" name="AutoShape 44"/>
          <p:cNvSpPr>
            <a:spLocks noChangeArrowheads="1"/>
          </p:cNvSpPr>
          <p:nvPr/>
        </p:nvSpPr>
        <p:spPr bwMode="auto">
          <a:xfrm>
            <a:off x="1093775" y="1249363"/>
            <a:ext cx="1210853" cy="893762"/>
          </a:xfrm>
          <a:prstGeom prst="roundRect">
            <a:avLst>
              <a:gd name="adj" fmla="val 16667"/>
            </a:avLst>
          </a:prstGeom>
          <a:solidFill>
            <a:srgbClr val="00B0F0"/>
          </a:solidFill>
          <a:ln w="9525">
            <a:solidFill>
              <a:schemeClr val="tx1"/>
            </a:solidFill>
            <a:round/>
            <a:headEnd/>
            <a:tailEnd/>
          </a:ln>
        </p:spPr>
        <p:txBody>
          <a:bodyPr wrap="none" anchor="ctr"/>
          <a:lstStyle/>
          <a:p>
            <a:r>
              <a:rPr lang="fr-BE" sz="1400" dirty="0" smtClean="0">
                <a:solidFill>
                  <a:srgbClr val="0D1019"/>
                </a:solidFill>
              </a:rPr>
              <a:t>DRAFT IA</a:t>
            </a:r>
          </a:p>
          <a:p>
            <a:r>
              <a:rPr lang="fr-BE" sz="1400" dirty="0" smtClean="0">
                <a:solidFill>
                  <a:srgbClr val="0D1019"/>
                </a:solidFill>
              </a:rPr>
              <a:t>Rand Europe </a:t>
            </a:r>
            <a:endParaRPr lang="en-US" sz="1400" dirty="0">
              <a:solidFill>
                <a:srgbClr val="0D1019"/>
              </a:solidFill>
            </a:endParaRPr>
          </a:p>
        </p:txBody>
      </p:sp>
      <p:sp>
        <p:nvSpPr>
          <p:cNvPr id="80" name="AutoShape 44"/>
          <p:cNvSpPr>
            <a:spLocks noChangeArrowheads="1"/>
          </p:cNvSpPr>
          <p:nvPr/>
        </p:nvSpPr>
        <p:spPr bwMode="auto">
          <a:xfrm>
            <a:off x="2565400" y="1709737"/>
            <a:ext cx="2078038" cy="433388"/>
          </a:xfrm>
          <a:prstGeom prst="roundRect">
            <a:avLst>
              <a:gd name="adj" fmla="val 16667"/>
            </a:avLst>
          </a:prstGeom>
          <a:solidFill>
            <a:srgbClr val="00B0F0"/>
          </a:solidFill>
          <a:ln w="9525">
            <a:solidFill>
              <a:schemeClr val="tx1"/>
            </a:solidFill>
            <a:round/>
            <a:headEnd/>
            <a:tailEnd/>
          </a:ln>
        </p:spPr>
        <p:txBody>
          <a:bodyPr wrap="none" anchor="ctr"/>
          <a:lstStyle/>
          <a:p>
            <a:r>
              <a:rPr lang="fr-BE" sz="1400" dirty="0" smtClean="0">
                <a:solidFill>
                  <a:srgbClr val="0D1019"/>
                </a:solidFill>
              </a:rPr>
              <a:t>IA consultation</a:t>
            </a:r>
            <a:endParaRPr lang="en-US" sz="1400" dirty="0">
              <a:solidFill>
                <a:srgbClr val="0D1019"/>
              </a:solidFill>
            </a:endParaRPr>
          </a:p>
        </p:txBody>
      </p:sp>
      <p:sp>
        <p:nvSpPr>
          <p:cNvPr id="81" name="AutoShape 44"/>
          <p:cNvSpPr>
            <a:spLocks noChangeArrowheads="1"/>
          </p:cNvSpPr>
          <p:nvPr/>
        </p:nvSpPr>
        <p:spPr bwMode="auto">
          <a:xfrm>
            <a:off x="4857752" y="1249363"/>
            <a:ext cx="3143272" cy="893762"/>
          </a:xfrm>
          <a:prstGeom prst="roundRect">
            <a:avLst>
              <a:gd name="adj" fmla="val 16667"/>
            </a:avLst>
          </a:prstGeom>
          <a:solidFill>
            <a:srgbClr val="00B0F0"/>
          </a:solidFill>
          <a:ln w="9525">
            <a:solidFill>
              <a:schemeClr val="tx1"/>
            </a:solidFill>
            <a:round/>
            <a:headEnd/>
            <a:tailEnd/>
          </a:ln>
        </p:spPr>
        <p:txBody>
          <a:bodyPr wrap="none" anchor="ctr"/>
          <a:lstStyle/>
          <a:p>
            <a:r>
              <a:rPr lang="fr-BE" sz="1400" dirty="0" smtClean="0">
                <a:solidFill>
                  <a:srgbClr val="0D1019"/>
                </a:solidFill>
              </a:rPr>
              <a:t>1st version of </a:t>
            </a:r>
          </a:p>
          <a:p>
            <a:r>
              <a:rPr lang="fr-BE" sz="1400" dirty="0" smtClean="0">
                <a:solidFill>
                  <a:srgbClr val="0D1019"/>
                </a:solidFill>
              </a:rPr>
              <a:t>the IA sent to </a:t>
            </a:r>
          </a:p>
          <a:p>
            <a:r>
              <a:rPr lang="fr-BE" sz="1400" dirty="0" smtClean="0">
                <a:solidFill>
                  <a:srgbClr val="0D1019"/>
                </a:solidFill>
              </a:rPr>
              <a:t>IAB</a:t>
            </a:r>
            <a:endParaRPr lang="en-US" sz="1400" dirty="0">
              <a:solidFill>
                <a:srgbClr val="0D1019"/>
              </a:solidFill>
            </a:endParaRPr>
          </a:p>
        </p:txBody>
      </p:sp>
      <p:sp>
        <p:nvSpPr>
          <p:cNvPr id="82" name="AutoShape 44"/>
          <p:cNvSpPr>
            <a:spLocks noChangeArrowheads="1"/>
          </p:cNvSpPr>
          <p:nvPr/>
        </p:nvSpPr>
        <p:spPr bwMode="auto">
          <a:xfrm>
            <a:off x="1374776" y="4140995"/>
            <a:ext cx="7126314" cy="1788336"/>
          </a:xfrm>
          <a:prstGeom prst="roundRect">
            <a:avLst>
              <a:gd name="adj" fmla="val 16667"/>
            </a:avLst>
          </a:prstGeom>
          <a:solidFill>
            <a:srgbClr val="FF0000"/>
          </a:solidFill>
          <a:ln w="9525">
            <a:solidFill>
              <a:schemeClr val="tx1"/>
            </a:solidFill>
            <a:round/>
            <a:headEnd/>
            <a:tailEnd/>
          </a:ln>
        </p:spPr>
        <p:txBody>
          <a:bodyPr wrap="none" anchor="ctr"/>
          <a:lstStyle/>
          <a:p>
            <a:r>
              <a:rPr lang="fr-BE" sz="1400" dirty="0" smtClean="0">
                <a:solidFill>
                  <a:srgbClr val="0D1019"/>
                </a:solidFill>
              </a:rPr>
              <a:t>All </a:t>
            </a:r>
            <a:r>
              <a:rPr lang="fr-BE" sz="1400" dirty="0" err="1" smtClean="0">
                <a:solidFill>
                  <a:srgbClr val="0D1019"/>
                </a:solidFill>
              </a:rPr>
              <a:t>Stakeholders</a:t>
            </a:r>
            <a:r>
              <a:rPr lang="fr-BE" sz="1400" dirty="0" smtClean="0">
                <a:solidFill>
                  <a:srgbClr val="0D1019"/>
                </a:solidFill>
              </a:rPr>
              <a:t> are  </a:t>
            </a:r>
            <a:r>
              <a:rPr lang="fr-BE" sz="1400" dirty="0" err="1" smtClean="0">
                <a:solidFill>
                  <a:srgbClr val="0D1019"/>
                </a:solidFill>
              </a:rPr>
              <a:t>invited</a:t>
            </a:r>
            <a:r>
              <a:rPr lang="fr-BE" sz="1400" dirty="0" smtClean="0">
                <a:solidFill>
                  <a:srgbClr val="0D1019"/>
                </a:solidFill>
              </a:rPr>
              <a:t> to </a:t>
            </a:r>
            <a:r>
              <a:rPr lang="fr-BE" sz="1400" dirty="0" err="1" smtClean="0">
                <a:solidFill>
                  <a:srgbClr val="0D1019"/>
                </a:solidFill>
              </a:rPr>
              <a:t>respond</a:t>
            </a:r>
            <a:endParaRPr lang="fr-BE" sz="1400" dirty="0" smtClean="0">
              <a:solidFill>
                <a:srgbClr val="0D1019"/>
              </a:solidFill>
            </a:endParaRPr>
          </a:p>
          <a:p>
            <a:r>
              <a:rPr lang="fr-BE" sz="1400" dirty="0" smtClean="0">
                <a:solidFill>
                  <a:srgbClr val="0D1019"/>
                </a:solidFill>
              </a:rPr>
              <a:t>YOU ARE ALL STAKEHOLDERS</a:t>
            </a:r>
          </a:p>
          <a:p>
            <a:r>
              <a:rPr lang="fr-BE" sz="1400" dirty="0" smtClean="0">
                <a:solidFill>
                  <a:srgbClr val="0D1019"/>
                </a:solidFill>
              </a:rPr>
              <a:t>THE EC NEEDS INPUT, DATA, </a:t>
            </a:r>
          </a:p>
          <a:p>
            <a:r>
              <a:rPr lang="fr-BE" sz="1400" dirty="0" smtClean="0">
                <a:solidFill>
                  <a:srgbClr val="0D1019"/>
                </a:solidFill>
              </a:rPr>
              <a:t>ASSESSMENTS , </a:t>
            </a:r>
            <a:r>
              <a:rPr lang="fr-BE" sz="1400" dirty="0" err="1" smtClean="0">
                <a:solidFill>
                  <a:srgbClr val="0D1019"/>
                </a:solidFill>
              </a:rPr>
              <a:t>analysis</a:t>
            </a:r>
            <a:r>
              <a:rPr lang="fr-BE" sz="1400" dirty="0" smtClean="0">
                <a:solidFill>
                  <a:srgbClr val="0D1019"/>
                </a:solidFill>
              </a:rPr>
              <a:t>  SO THAT THEY CAN </a:t>
            </a:r>
          </a:p>
          <a:p>
            <a:r>
              <a:rPr lang="fr-BE" sz="1400" dirty="0" smtClean="0">
                <a:solidFill>
                  <a:srgbClr val="0D1019"/>
                </a:solidFill>
              </a:rPr>
              <a:t>DO A GOOD PROPOSAL</a:t>
            </a:r>
          </a:p>
          <a:p>
            <a:endParaRPr lang="fr-BE" sz="1400" dirty="0" smtClean="0">
              <a:solidFill>
                <a:srgbClr val="0D101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01813" y="1588"/>
            <a:ext cx="6370686" cy="1051082"/>
          </a:xfrm>
          <a:solidFill>
            <a:srgbClr val="2E3A5C"/>
          </a:solidFill>
        </p:spPr>
        <p:txBody>
          <a:bodyPr/>
          <a:lstStyle/>
          <a:p>
            <a:pPr algn="ctr" eaLnBrk="1" hangingPunct="1"/>
            <a:r>
              <a:rPr lang="en-US" sz="2800" dirty="0" smtClean="0"/>
              <a:t>When? Policy Process</a:t>
            </a:r>
            <a:endParaRPr lang="en-GB" sz="2800" dirty="0" smtClean="0"/>
          </a:p>
        </p:txBody>
      </p:sp>
      <p:sp>
        <p:nvSpPr>
          <p:cNvPr id="128" name="AutoShape 56"/>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t>6</a:t>
            </a:r>
            <a:endParaRPr lang="en-US" sz="2000" dirty="0"/>
          </a:p>
        </p:txBody>
      </p:sp>
      <p:sp>
        <p:nvSpPr>
          <p:cNvPr id="129" name="AutoShape 58"/>
          <p:cNvSpPr>
            <a:spLocks noChangeArrowheads="1"/>
          </p:cNvSpPr>
          <p:nvPr/>
        </p:nvSpPr>
        <p:spPr bwMode="auto">
          <a:xfrm>
            <a:off x="250825" y="3386138"/>
            <a:ext cx="425450" cy="539750"/>
          </a:xfrm>
          <a:prstGeom prst="roundRect">
            <a:avLst>
              <a:gd name="adj" fmla="val 16667"/>
            </a:avLst>
          </a:prstGeom>
          <a:solidFill>
            <a:schemeClr val="hlink">
              <a:alpha val="25098"/>
            </a:schemeClr>
          </a:solidFill>
          <a:ln w="12700">
            <a:solidFill>
              <a:srgbClr val="2E3A5C"/>
            </a:solidFill>
            <a:round/>
            <a:headEnd/>
            <a:tailEnd/>
          </a:ln>
        </p:spPr>
        <p:txBody>
          <a:bodyPr wrap="none" anchor="ctr"/>
          <a:lstStyle/>
          <a:p>
            <a:pPr eaLnBrk="1" hangingPunct="1"/>
            <a:r>
              <a:rPr lang="fr-BE" sz="2000" dirty="0"/>
              <a:t>4</a:t>
            </a:r>
            <a:endParaRPr lang="en-US" sz="2000" dirty="0"/>
          </a:p>
        </p:txBody>
      </p:sp>
      <p:sp>
        <p:nvSpPr>
          <p:cNvPr id="130" name="AutoShape 60"/>
          <p:cNvSpPr>
            <a:spLocks noChangeArrowheads="1"/>
          </p:cNvSpPr>
          <p:nvPr/>
        </p:nvSpPr>
        <p:spPr bwMode="auto">
          <a:xfrm>
            <a:off x="250825" y="2309813"/>
            <a:ext cx="425450" cy="539750"/>
          </a:xfrm>
          <a:prstGeom prst="roundRect">
            <a:avLst>
              <a:gd name="adj" fmla="val 16667"/>
            </a:avLst>
          </a:prstGeom>
          <a:solidFill>
            <a:schemeClr val="accent2">
              <a:alpha val="25098"/>
            </a:schemeClr>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31" name="AutoShape 61"/>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sp>
        <p:nvSpPr>
          <p:cNvPr id="132" name="AutoShape 59"/>
          <p:cNvSpPr>
            <a:spLocks noChangeArrowheads="1"/>
          </p:cNvSpPr>
          <p:nvPr/>
        </p:nvSpPr>
        <p:spPr bwMode="auto">
          <a:xfrm>
            <a:off x="250825" y="2847975"/>
            <a:ext cx="425450" cy="539750"/>
          </a:xfrm>
          <a:prstGeom prst="roundRect">
            <a:avLst>
              <a:gd name="adj" fmla="val 16667"/>
            </a:avLst>
          </a:prstGeom>
          <a:solidFill>
            <a:schemeClr val="bg2"/>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35" name="AutoShape 57"/>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t>5</a:t>
            </a:r>
            <a:endParaRPr lang="en-US" sz="2000" dirty="0"/>
          </a:p>
        </p:txBody>
      </p:sp>
      <p:pic>
        <p:nvPicPr>
          <p:cNvPr id="20" name="Picture 62"/>
          <p:cNvPicPr>
            <a:picLocks noChangeAspect="1" noChangeArrowheads="1"/>
          </p:cNvPicPr>
          <p:nvPr/>
        </p:nvPicPr>
        <p:blipFill>
          <a:blip r:embed="rId3" cstate="print">
            <a:lum bright="50000" contrast="-30000"/>
            <a:grayscl/>
          </a:blip>
          <a:srcRect/>
          <a:stretch>
            <a:fillRect/>
          </a:stretch>
        </p:blipFill>
        <p:spPr bwMode="auto">
          <a:xfrm>
            <a:off x="835025" y="922338"/>
            <a:ext cx="8199438" cy="5472112"/>
          </a:xfrm>
          <a:prstGeom prst="rect">
            <a:avLst/>
          </a:prstGeom>
          <a:noFill/>
          <a:ln w="12700">
            <a:solidFill>
              <a:srgbClr val="006699"/>
            </a:solidFill>
            <a:miter lim="800000"/>
            <a:headEnd/>
            <a:tailEnd/>
          </a:ln>
        </p:spPr>
      </p:pic>
      <p:sp>
        <p:nvSpPr>
          <p:cNvPr id="21" name="AutoShape 61"/>
          <p:cNvSpPr>
            <a:spLocks noChangeArrowheads="1"/>
          </p:cNvSpPr>
          <p:nvPr/>
        </p:nvSpPr>
        <p:spPr bwMode="auto">
          <a:xfrm>
            <a:off x="1079500" y="3008313"/>
            <a:ext cx="8029575" cy="649287"/>
          </a:xfrm>
          <a:prstGeom prst="homePlate">
            <a:avLst>
              <a:gd name="adj" fmla="val 182639"/>
            </a:avLst>
          </a:prstGeom>
          <a:solidFill>
            <a:srgbClr val="00B050"/>
          </a:solidFill>
          <a:ln w="9525">
            <a:noFill/>
            <a:miter lim="800000"/>
            <a:headEnd/>
            <a:tailEnd/>
          </a:ln>
          <a:effectLst>
            <a:prstShdw prst="shdw17" dist="17961" dir="13500000">
              <a:srgbClr val="1C2337"/>
            </a:prstShdw>
          </a:effectLst>
        </p:spPr>
        <p:txBody>
          <a:bodyPr wrap="none" anchor="ctr"/>
          <a:lstStyle/>
          <a:p>
            <a:pPr algn="l"/>
            <a:r>
              <a:rPr lang="fr-BE" sz="1600" dirty="0" smtClean="0"/>
              <a:t>End 2010/2011?          2011/12	     2012	      </a:t>
            </a:r>
            <a:r>
              <a:rPr lang="fr-BE" sz="1600" dirty="0" err="1" smtClean="0"/>
              <a:t>mid</a:t>
            </a:r>
            <a:r>
              <a:rPr lang="fr-BE" sz="1600" dirty="0" smtClean="0"/>
              <a:t> 2013          2014/16		</a:t>
            </a:r>
            <a:endParaRPr lang="en-US" sz="1600" dirty="0"/>
          </a:p>
        </p:txBody>
      </p:sp>
      <p:pic>
        <p:nvPicPr>
          <p:cNvPr id="22" name="Picture 68" descr="EP brussels"/>
          <p:cNvPicPr>
            <a:picLocks noChangeAspect="1" noChangeArrowheads="1"/>
          </p:cNvPicPr>
          <p:nvPr/>
        </p:nvPicPr>
        <p:blipFill>
          <a:blip r:embed="rId4" cstate="print"/>
          <a:srcRect/>
          <a:stretch>
            <a:fillRect/>
          </a:stretch>
        </p:blipFill>
        <p:spPr bwMode="auto">
          <a:xfrm>
            <a:off x="2842284" y="4141788"/>
            <a:ext cx="3150137" cy="1894314"/>
          </a:xfrm>
          <a:prstGeom prst="rect">
            <a:avLst/>
          </a:prstGeom>
          <a:noFill/>
          <a:ln w="38100">
            <a:solidFill>
              <a:srgbClr val="339933"/>
            </a:solidFill>
            <a:miter lim="800000"/>
            <a:headEnd/>
            <a:tailEnd/>
          </a:ln>
        </p:spPr>
      </p:pic>
      <p:sp>
        <p:nvSpPr>
          <p:cNvPr id="23" name="AutoShape 44"/>
          <p:cNvSpPr>
            <a:spLocks noChangeArrowheads="1"/>
          </p:cNvSpPr>
          <p:nvPr/>
        </p:nvSpPr>
        <p:spPr bwMode="auto">
          <a:xfrm>
            <a:off x="860425" y="1596232"/>
            <a:ext cx="2449906" cy="892174"/>
          </a:xfrm>
          <a:prstGeom prst="roundRect">
            <a:avLst>
              <a:gd name="adj" fmla="val 16667"/>
            </a:avLst>
          </a:prstGeom>
          <a:solidFill>
            <a:srgbClr val="00B0F0"/>
          </a:solidFill>
          <a:ln w="9525">
            <a:solidFill>
              <a:schemeClr val="tx1"/>
            </a:solidFill>
            <a:round/>
            <a:headEnd/>
            <a:tailEnd/>
          </a:ln>
        </p:spPr>
        <p:txBody>
          <a:bodyPr wrap="none" anchor="ctr"/>
          <a:lstStyle/>
          <a:p>
            <a:r>
              <a:rPr lang="en-US" sz="1400" dirty="0" smtClean="0">
                <a:solidFill>
                  <a:srgbClr val="0D1019"/>
                </a:solidFill>
              </a:rPr>
              <a:t>Consultations </a:t>
            </a:r>
          </a:p>
          <a:p>
            <a:r>
              <a:rPr lang="en-US" sz="1400" dirty="0" smtClean="0">
                <a:solidFill>
                  <a:srgbClr val="0D1019"/>
                </a:solidFill>
              </a:rPr>
              <a:t>TPD priorities</a:t>
            </a:r>
          </a:p>
          <a:p>
            <a:endParaRPr lang="en-US" sz="1400" dirty="0">
              <a:solidFill>
                <a:srgbClr val="0D1019"/>
              </a:solidFill>
            </a:endParaRPr>
          </a:p>
        </p:txBody>
      </p:sp>
      <p:sp>
        <p:nvSpPr>
          <p:cNvPr id="24" name="AutoShape 44"/>
          <p:cNvSpPr>
            <a:spLocks noChangeArrowheads="1"/>
          </p:cNvSpPr>
          <p:nvPr/>
        </p:nvSpPr>
        <p:spPr bwMode="auto">
          <a:xfrm>
            <a:off x="3361723" y="1597820"/>
            <a:ext cx="1277545" cy="892174"/>
          </a:xfrm>
          <a:prstGeom prst="roundRect">
            <a:avLst>
              <a:gd name="adj" fmla="val 16667"/>
            </a:avLst>
          </a:prstGeom>
          <a:solidFill>
            <a:srgbClr val="00B0F0"/>
          </a:solidFill>
          <a:ln w="9525">
            <a:solidFill>
              <a:schemeClr val="tx1"/>
            </a:solidFill>
            <a:round/>
            <a:headEnd/>
            <a:tailEnd/>
          </a:ln>
        </p:spPr>
        <p:txBody>
          <a:bodyPr wrap="none" anchor="ctr"/>
          <a:lstStyle/>
          <a:p>
            <a:r>
              <a:rPr lang="en-US" sz="1400" dirty="0" smtClean="0">
                <a:solidFill>
                  <a:srgbClr val="0D1019"/>
                </a:solidFill>
              </a:rPr>
              <a:t>EC</a:t>
            </a:r>
          </a:p>
          <a:p>
            <a:r>
              <a:rPr lang="en-US" sz="1400" dirty="0" err="1" smtClean="0">
                <a:solidFill>
                  <a:srgbClr val="0D1019"/>
                </a:solidFill>
              </a:rPr>
              <a:t>Interservice</a:t>
            </a:r>
            <a:r>
              <a:rPr lang="en-US" sz="1400" dirty="0" smtClean="0">
                <a:solidFill>
                  <a:srgbClr val="0D1019"/>
                </a:solidFill>
              </a:rPr>
              <a:t> </a:t>
            </a:r>
          </a:p>
          <a:p>
            <a:r>
              <a:rPr lang="en-US" sz="1400" dirty="0" smtClean="0">
                <a:solidFill>
                  <a:srgbClr val="0D1019"/>
                </a:solidFill>
              </a:rPr>
              <a:t>consultation</a:t>
            </a:r>
          </a:p>
          <a:p>
            <a:endParaRPr lang="en-US" sz="1400" dirty="0">
              <a:solidFill>
                <a:srgbClr val="0D1019"/>
              </a:solidFill>
            </a:endParaRPr>
          </a:p>
        </p:txBody>
      </p:sp>
      <p:sp>
        <p:nvSpPr>
          <p:cNvPr id="25" name="AutoShape 44"/>
          <p:cNvSpPr>
            <a:spLocks noChangeArrowheads="1"/>
          </p:cNvSpPr>
          <p:nvPr/>
        </p:nvSpPr>
        <p:spPr bwMode="auto">
          <a:xfrm>
            <a:off x="4714876" y="1596232"/>
            <a:ext cx="1277545" cy="892174"/>
          </a:xfrm>
          <a:prstGeom prst="roundRect">
            <a:avLst>
              <a:gd name="adj" fmla="val 16667"/>
            </a:avLst>
          </a:prstGeom>
          <a:solidFill>
            <a:srgbClr val="00B0F0"/>
          </a:solidFill>
          <a:ln w="9525">
            <a:solidFill>
              <a:schemeClr val="tx1"/>
            </a:solidFill>
            <a:round/>
            <a:headEnd/>
            <a:tailEnd/>
          </a:ln>
        </p:spPr>
        <p:txBody>
          <a:bodyPr wrap="none" anchor="ctr"/>
          <a:lstStyle/>
          <a:p>
            <a:r>
              <a:rPr lang="en-US" sz="1400" dirty="0" smtClean="0">
                <a:solidFill>
                  <a:srgbClr val="0D1019"/>
                </a:solidFill>
              </a:rPr>
              <a:t>EC proposal </a:t>
            </a:r>
          </a:p>
          <a:p>
            <a:r>
              <a:rPr lang="en-US" sz="1400" dirty="0" smtClean="0">
                <a:solidFill>
                  <a:srgbClr val="0D1019"/>
                </a:solidFill>
              </a:rPr>
              <a:t>Adopted?</a:t>
            </a:r>
            <a:endParaRPr lang="en-US" sz="1400" dirty="0">
              <a:solidFill>
                <a:srgbClr val="0D1019"/>
              </a:solidFill>
            </a:endParaRPr>
          </a:p>
        </p:txBody>
      </p:sp>
      <p:sp>
        <p:nvSpPr>
          <p:cNvPr id="26" name="AutoShape 44"/>
          <p:cNvSpPr>
            <a:spLocks noChangeArrowheads="1"/>
          </p:cNvSpPr>
          <p:nvPr/>
        </p:nvSpPr>
        <p:spPr bwMode="auto">
          <a:xfrm>
            <a:off x="6009099" y="1428736"/>
            <a:ext cx="1277545" cy="1059670"/>
          </a:xfrm>
          <a:prstGeom prst="roundRect">
            <a:avLst>
              <a:gd name="adj" fmla="val 16667"/>
            </a:avLst>
          </a:prstGeom>
          <a:solidFill>
            <a:srgbClr val="00B0F0"/>
          </a:solidFill>
          <a:ln w="9525">
            <a:solidFill>
              <a:schemeClr val="tx1"/>
            </a:solidFill>
            <a:round/>
            <a:headEnd/>
            <a:tailEnd/>
          </a:ln>
        </p:spPr>
        <p:txBody>
          <a:bodyPr wrap="none" anchor="ctr"/>
          <a:lstStyle/>
          <a:p>
            <a:r>
              <a:rPr lang="en-US" sz="1400" dirty="0" smtClean="0">
                <a:solidFill>
                  <a:srgbClr val="0D1019"/>
                </a:solidFill>
              </a:rPr>
              <a:t>Co-Decision</a:t>
            </a:r>
          </a:p>
          <a:p>
            <a:r>
              <a:rPr lang="en-US" sz="1400" dirty="0" err="1" smtClean="0">
                <a:solidFill>
                  <a:srgbClr val="0D1019"/>
                </a:solidFill>
              </a:rPr>
              <a:t>EP+Council</a:t>
            </a:r>
            <a:endParaRPr lang="en-US" sz="1400" dirty="0" smtClean="0">
              <a:solidFill>
                <a:srgbClr val="0D1019"/>
              </a:solidFill>
            </a:endParaRPr>
          </a:p>
          <a:p>
            <a:r>
              <a:rPr lang="en-US" sz="1400" dirty="0" smtClean="0">
                <a:solidFill>
                  <a:srgbClr val="0D1019"/>
                </a:solidFill>
              </a:rPr>
              <a:t>2 readings:</a:t>
            </a:r>
          </a:p>
          <a:p>
            <a:r>
              <a:rPr lang="en-US" sz="1400" dirty="0" smtClean="0">
                <a:solidFill>
                  <a:srgbClr val="0D1019"/>
                </a:solidFill>
              </a:rPr>
              <a:t>18 months</a:t>
            </a:r>
          </a:p>
          <a:p>
            <a:endParaRPr lang="en-US" sz="1400" dirty="0">
              <a:solidFill>
                <a:srgbClr val="0D1019"/>
              </a:solidFill>
            </a:endParaRPr>
          </a:p>
        </p:txBody>
      </p:sp>
      <p:sp>
        <p:nvSpPr>
          <p:cNvPr id="27" name="AutoShape 44"/>
          <p:cNvSpPr>
            <a:spLocks noChangeArrowheads="1"/>
          </p:cNvSpPr>
          <p:nvPr/>
        </p:nvSpPr>
        <p:spPr bwMode="auto">
          <a:xfrm>
            <a:off x="7429520" y="1597820"/>
            <a:ext cx="1604943" cy="892174"/>
          </a:xfrm>
          <a:prstGeom prst="roundRect">
            <a:avLst>
              <a:gd name="adj" fmla="val 16667"/>
            </a:avLst>
          </a:prstGeom>
          <a:solidFill>
            <a:srgbClr val="00B0F0"/>
          </a:solidFill>
          <a:ln w="9525">
            <a:solidFill>
              <a:schemeClr val="tx1"/>
            </a:solidFill>
            <a:round/>
            <a:headEnd/>
            <a:tailEnd/>
          </a:ln>
        </p:spPr>
        <p:txBody>
          <a:bodyPr wrap="none" anchor="ctr"/>
          <a:lstStyle/>
          <a:p>
            <a:r>
              <a:rPr lang="en-US" sz="1400" dirty="0" smtClean="0">
                <a:solidFill>
                  <a:srgbClr val="0D1019"/>
                </a:solidFill>
              </a:rPr>
              <a:t>Implementation</a:t>
            </a:r>
          </a:p>
          <a:p>
            <a:endParaRPr lang="en-US" sz="1400" dirty="0">
              <a:solidFill>
                <a:srgbClr val="0D1019"/>
              </a:solidFill>
            </a:endParaRPr>
          </a:p>
        </p:txBody>
      </p:sp>
      <p:pic>
        <p:nvPicPr>
          <p:cNvPr id="28" name="Picture 10"/>
          <p:cNvPicPr>
            <a:picLocks noChangeAspect="1" noChangeArrowheads="1"/>
          </p:cNvPicPr>
          <p:nvPr/>
        </p:nvPicPr>
        <p:blipFill>
          <a:blip r:embed="rId5" cstate="print"/>
          <a:srcRect/>
          <a:stretch>
            <a:fillRect/>
          </a:stretch>
        </p:blipFill>
        <p:spPr bwMode="auto">
          <a:xfrm>
            <a:off x="6369050" y="4087812"/>
            <a:ext cx="2358270" cy="1948290"/>
          </a:xfrm>
          <a:prstGeom prst="roundRect">
            <a:avLst>
              <a:gd name="adj" fmla="val 10315"/>
            </a:avLst>
          </a:prstGeom>
          <a:noFill/>
          <a:ln w="19050">
            <a:solidFill>
              <a:srgbClr val="2E3A5C"/>
            </a:solidFill>
            <a:round/>
            <a:headEnd/>
            <a:tailEnd/>
          </a:ln>
        </p:spPr>
      </p:pic>
      <p:sp>
        <p:nvSpPr>
          <p:cNvPr id="29" name="AutoShape 44"/>
          <p:cNvSpPr>
            <a:spLocks noChangeArrowheads="1"/>
          </p:cNvSpPr>
          <p:nvPr/>
        </p:nvSpPr>
        <p:spPr bwMode="auto">
          <a:xfrm>
            <a:off x="1079500" y="4087812"/>
            <a:ext cx="1467508" cy="1431938"/>
          </a:xfrm>
          <a:prstGeom prst="roundRect">
            <a:avLst>
              <a:gd name="adj" fmla="val 16667"/>
            </a:avLst>
          </a:prstGeom>
          <a:solidFill>
            <a:srgbClr val="FF0000"/>
          </a:solidFill>
          <a:ln w="9525">
            <a:solidFill>
              <a:schemeClr val="tx1"/>
            </a:solidFill>
            <a:round/>
            <a:headEnd/>
            <a:tailEnd/>
          </a:ln>
        </p:spPr>
        <p:txBody>
          <a:bodyPr wrap="none" anchor="ctr"/>
          <a:lstStyle/>
          <a:p>
            <a:r>
              <a:rPr lang="fr-BE" sz="1400" dirty="0" err="1" smtClean="0">
                <a:solidFill>
                  <a:srgbClr val="0D1019"/>
                </a:solidFill>
              </a:rPr>
              <a:t>Your</a:t>
            </a:r>
            <a:r>
              <a:rPr lang="fr-BE" sz="1400" dirty="0" smtClean="0">
                <a:solidFill>
                  <a:srgbClr val="0D1019"/>
                </a:solidFill>
              </a:rPr>
              <a:t> input </a:t>
            </a:r>
            <a:r>
              <a:rPr lang="fr-BE" sz="1400" dirty="0" err="1" smtClean="0">
                <a:solidFill>
                  <a:srgbClr val="0D1019"/>
                </a:solidFill>
              </a:rPr>
              <a:t>will</a:t>
            </a:r>
            <a:r>
              <a:rPr lang="fr-BE" sz="1400" dirty="0" smtClean="0">
                <a:solidFill>
                  <a:srgbClr val="0D1019"/>
                </a:solidFill>
              </a:rPr>
              <a:t> </a:t>
            </a:r>
          </a:p>
          <a:p>
            <a:r>
              <a:rPr lang="fr-BE" sz="1400" dirty="0" err="1" smtClean="0">
                <a:solidFill>
                  <a:srgbClr val="0D1019"/>
                </a:solidFill>
              </a:rPr>
              <a:t>be</a:t>
            </a:r>
            <a:r>
              <a:rPr lang="fr-BE" sz="1400" dirty="0" smtClean="0">
                <a:solidFill>
                  <a:srgbClr val="0D1019"/>
                </a:solidFill>
              </a:rPr>
              <a:t> </a:t>
            </a:r>
            <a:r>
              <a:rPr lang="fr-BE" sz="1400" dirty="0" err="1" smtClean="0">
                <a:solidFill>
                  <a:srgbClr val="0D1019"/>
                </a:solidFill>
              </a:rPr>
              <a:t>needed</a:t>
            </a:r>
            <a:endParaRPr lang="fr-BE" sz="1400" dirty="0" smtClean="0">
              <a:solidFill>
                <a:srgbClr val="0D1019"/>
              </a:solidFill>
            </a:endParaRPr>
          </a:p>
          <a:p>
            <a:r>
              <a:rPr lang="fr-BE" sz="1400" dirty="0" smtClean="0">
                <a:solidFill>
                  <a:srgbClr val="0D1019"/>
                </a:solidFill>
              </a:rPr>
              <a:t> </a:t>
            </a:r>
            <a:r>
              <a:rPr lang="fr-BE" sz="1400" dirty="0" err="1" smtClean="0">
                <a:solidFill>
                  <a:srgbClr val="0D1019"/>
                </a:solidFill>
              </a:rPr>
              <a:t>again</a:t>
            </a:r>
            <a:endParaRPr lang="fr-BE" sz="1400" dirty="0" smtClean="0">
              <a:solidFill>
                <a:srgbClr val="0D1019"/>
              </a:solidFill>
            </a:endParaRPr>
          </a:p>
          <a:p>
            <a:endParaRPr lang="fr-BE" sz="1400" dirty="0" smtClean="0">
              <a:solidFill>
                <a:srgbClr val="0D1019"/>
              </a:solidFill>
            </a:endParaRPr>
          </a:p>
        </p:txBody>
      </p:sp>
      <p:sp>
        <p:nvSpPr>
          <p:cNvPr id="30" name="Line 40"/>
          <p:cNvSpPr>
            <a:spLocks noChangeShapeType="1"/>
          </p:cNvSpPr>
          <p:nvPr/>
        </p:nvSpPr>
        <p:spPr bwMode="auto">
          <a:xfrm flipV="1">
            <a:off x="5240338" y="2488406"/>
            <a:ext cx="0" cy="719137"/>
          </a:xfrm>
          <a:prstGeom prst="line">
            <a:avLst/>
          </a:prstGeom>
          <a:noFill/>
          <a:ln w="76200">
            <a:solidFill>
              <a:srgbClr val="2E3A5C"/>
            </a:solidFill>
            <a:round/>
            <a:headEnd/>
            <a:tailEnd type="triangle" w="med" len="med"/>
          </a:ln>
        </p:spPr>
        <p:txBody>
          <a:bodyPr/>
          <a:lstStyle/>
          <a:p>
            <a:endParaRPr lang="en-US" dirty="0"/>
          </a:p>
        </p:txBody>
      </p:sp>
      <p:sp>
        <p:nvSpPr>
          <p:cNvPr id="31" name="Line 41"/>
          <p:cNvSpPr>
            <a:spLocks noChangeShapeType="1"/>
          </p:cNvSpPr>
          <p:nvPr/>
        </p:nvSpPr>
        <p:spPr bwMode="auto">
          <a:xfrm flipV="1">
            <a:off x="6443663" y="2488406"/>
            <a:ext cx="0" cy="719137"/>
          </a:xfrm>
          <a:prstGeom prst="line">
            <a:avLst/>
          </a:prstGeom>
          <a:noFill/>
          <a:ln w="76200">
            <a:solidFill>
              <a:srgbClr val="2E3A5C"/>
            </a:solidFill>
            <a:round/>
            <a:headEnd/>
            <a:tailEnd type="triangle" w="med" len="med"/>
          </a:ln>
        </p:spPr>
        <p:txBody>
          <a:bodyPr/>
          <a:lstStyle/>
          <a:p>
            <a:endParaRPr lang="en-US" dirty="0"/>
          </a:p>
        </p:txBody>
      </p:sp>
      <p:sp>
        <p:nvSpPr>
          <p:cNvPr id="32" name="Line 43"/>
          <p:cNvSpPr>
            <a:spLocks noChangeShapeType="1"/>
          </p:cNvSpPr>
          <p:nvPr/>
        </p:nvSpPr>
        <p:spPr bwMode="auto">
          <a:xfrm flipV="1">
            <a:off x="4000496" y="2489994"/>
            <a:ext cx="0" cy="719137"/>
          </a:xfrm>
          <a:prstGeom prst="line">
            <a:avLst/>
          </a:prstGeom>
          <a:noFill/>
          <a:ln w="76200">
            <a:solidFill>
              <a:srgbClr val="2E3A5C"/>
            </a:solidFill>
            <a:round/>
            <a:headEnd/>
            <a:tailEnd type="triangle" w="med" len="med"/>
          </a:ln>
        </p:spPr>
        <p:txBody>
          <a:bodyPr/>
          <a:lstStyle/>
          <a:p>
            <a:endParaRPr lang="en-US" dirty="0"/>
          </a:p>
        </p:txBody>
      </p:sp>
      <p:sp>
        <p:nvSpPr>
          <p:cNvPr id="33" name="Line 59"/>
          <p:cNvSpPr>
            <a:spLocks noChangeShapeType="1"/>
          </p:cNvSpPr>
          <p:nvPr/>
        </p:nvSpPr>
        <p:spPr bwMode="auto">
          <a:xfrm flipV="1">
            <a:off x="1928794" y="2488406"/>
            <a:ext cx="0" cy="719138"/>
          </a:xfrm>
          <a:prstGeom prst="line">
            <a:avLst/>
          </a:prstGeom>
          <a:noFill/>
          <a:ln w="76200">
            <a:solidFill>
              <a:srgbClr val="2E3A5C"/>
            </a:solidFill>
            <a:round/>
            <a:headEnd/>
            <a:tailEnd type="triangle" w="med" len="med"/>
          </a:ln>
        </p:spPr>
        <p:txBody>
          <a:bodyPr/>
          <a:lstStyle/>
          <a:p>
            <a:endParaRPr lang="en-US"/>
          </a:p>
        </p:txBody>
      </p:sp>
      <p:sp>
        <p:nvSpPr>
          <p:cNvPr id="34" name="Line 41"/>
          <p:cNvSpPr>
            <a:spLocks noChangeShapeType="1"/>
          </p:cNvSpPr>
          <p:nvPr/>
        </p:nvSpPr>
        <p:spPr bwMode="auto">
          <a:xfrm flipV="1">
            <a:off x="8072462" y="2489994"/>
            <a:ext cx="0" cy="719137"/>
          </a:xfrm>
          <a:prstGeom prst="line">
            <a:avLst/>
          </a:prstGeom>
          <a:noFill/>
          <a:ln w="76200">
            <a:solidFill>
              <a:srgbClr val="2E3A5C"/>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50825" y="1774825"/>
            <a:ext cx="8632825" cy="3238500"/>
            <a:chOff x="158" y="1118"/>
            <a:chExt cx="5438" cy="2040"/>
          </a:xfrm>
        </p:grpSpPr>
        <p:sp>
          <p:nvSpPr>
            <p:cNvPr id="27666" name="AutoShape 4"/>
            <p:cNvSpPr>
              <a:spLocks noChangeArrowheads="1"/>
            </p:cNvSpPr>
            <p:nvPr/>
          </p:nvSpPr>
          <p:spPr bwMode="auto">
            <a:xfrm>
              <a:off x="289" y="1118"/>
              <a:ext cx="5307" cy="2040"/>
            </a:xfrm>
            <a:prstGeom prst="roundRect">
              <a:avLst>
                <a:gd name="adj" fmla="val 0"/>
              </a:avLst>
            </a:prstGeom>
            <a:solidFill>
              <a:schemeClr val="bg1"/>
            </a:solidFill>
            <a:ln w="12700">
              <a:solidFill>
                <a:srgbClr val="2E3A5C"/>
              </a:solidFill>
              <a:round/>
              <a:headEnd/>
              <a:tailEnd/>
            </a:ln>
          </p:spPr>
          <p:txBody>
            <a:bodyPr tIns="36000" bIns="36000" anchor="ctr"/>
            <a:lstStyle/>
            <a:p>
              <a:pPr eaLnBrk="1" hangingPunct="1"/>
              <a:r>
                <a:rPr lang="en-US" dirty="0"/>
                <a:t>About Burson-Marsteller Brussels</a:t>
              </a:r>
            </a:p>
          </p:txBody>
        </p:sp>
        <p:sp>
          <p:nvSpPr>
            <p:cNvPr id="27667" name="AutoShape 5"/>
            <p:cNvSpPr>
              <a:spLocks noChangeArrowheads="1"/>
            </p:cNvSpPr>
            <p:nvPr/>
          </p:nvSpPr>
          <p:spPr bwMode="auto">
            <a:xfrm>
              <a:off x="158" y="2818"/>
              <a:ext cx="268" cy="340"/>
            </a:xfrm>
            <a:prstGeom prst="roundRect">
              <a:avLst>
                <a:gd name="adj" fmla="val 16667"/>
              </a:avLst>
            </a:prstGeom>
            <a:solidFill>
              <a:schemeClr val="bg1"/>
            </a:solidFill>
            <a:ln w="12700">
              <a:solidFill>
                <a:srgbClr val="2E3A5C"/>
              </a:solidFill>
              <a:round/>
              <a:headEnd/>
              <a:tailEnd/>
            </a:ln>
          </p:spPr>
          <p:txBody>
            <a:bodyPr wrap="none" anchor="ctr"/>
            <a:lstStyle/>
            <a:p>
              <a:pPr eaLnBrk="1" hangingPunct="1"/>
              <a:r>
                <a:rPr lang="fr-BE" sz="2000" dirty="0"/>
                <a:t>6</a:t>
              </a:r>
              <a:endParaRPr lang="en-US" sz="2000" dirty="0"/>
            </a:p>
          </p:txBody>
        </p:sp>
      </p:grpSp>
      <p:grpSp>
        <p:nvGrpSpPr>
          <p:cNvPr id="3" name="Group 6"/>
          <p:cNvGrpSpPr>
            <a:grpSpLocks/>
          </p:cNvGrpSpPr>
          <p:nvPr/>
        </p:nvGrpSpPr>
        <p:grpSpPr bwMode="auto">
          <a:xfrm>
            <a:off x="250825" y="1774825"/>
            <a:ext cx="8642350" cy="3238500"/>
            <a:chOff x="158" y="1118"/>
            <a:chExt cx="5444" cy="2040"/>
          </a:xfrm>
        </p:grpSpPr>
        <p:sp>
          <p:nvSpPr>
            <p:cNvPr id="27664" name="AutoShape 7"/>
            <p:cNvSpPr>
              <a:spLocks noChangeArrowheads="1"/>
            </p:cNvSpPr>
            <p:nvPr/>
          </p:nvSpPr>
          <p:spPr bwMode="auto">
            <a:xfrm>
              <a:off x="294" y="1118"/>
              <a:ext cx="5308" cy="2040"/>
            </a:xfrm>
            <a:prstGeom prst="roundRect">
              <a:avLst>
                <a:gd name="adj" fmla="val 0"/>
              </a:avLst>
            </a:prstGeom>
            <a:solidFill>
              <a:srgbClr val="339933"/>
            </a:solidFill>
            <a:ln w="12700">
              <a:solidFill>
                <a:srgbClr val="2E3A5C"/>
              </a:solidFill>
              <a:round/>
              <a:headEnd/>
              <a:tailEnd/>
            </a:ln>
          </p:spPr>
          <p:txBody>
            <a:bodyPr tIns="36000" bIns="36000" anchor="ctr"/>
            <a:lstStyle/>
            <a:p>
              <a:pPr eaLnBrk="1" hangingPunct="1"/>
              <a:r>
                <a:rPr lang="en-US" dirty="0"/>
                <a:t>Budget </a:t>
              </a:r>
            </a:p>
          </p:txBody>
        </p:sp>
        <p:sp>
          <p:nvSpPr>
            <p:cNvPr id="27665" name="AutoShape 8"/>
            <p:cNvSpPr>
              <a:spLocks noChangeArrowheads="1"/>
            </p:cNvSpPr>
            <p:nvPr/>
          </p:nvSpPr>
          <p:spPr bwMode="auto">
            <a:xfrm>
              <a:off x="158" y="2478"/>
              <a:ext cx="268" cy="340"/>
            </a:xfrm>
            <a:prstGeom prst="roundRect">
              <a:avLst>
                <a:gd name="adj" fmla="val 16667"/>
              </a:avLst>
            </a:prstGeom>
            <a:solidFill>
              <a:srgbClr val="339933"/>
            </a:solidFill>
            <a:ln w="12700">
              <a:solidFill>
                <a:srgbClr val="2E3A5C"/>
              </a:solidFill>
              <a:round/>
              <a:headEnd/>
              <a:tailEnd/>
            </a:ln>
          </p:spPr>
          <p:txBody>
            <a:bodyPr wrap="none" anchor="ctr"/>
            <a:lstStyle/>
            <a:p>
              <a:pPr eaLnBrk="1" hangingPunct="1"/>
              <a:r>
                <a:rPr lang="fr-BE" sz="2000" dirty="0"/>
                <a:t>5</a:t>
              </a:r>
              <a:endParaRPr lang="en-US" sz="2000" dirty="0"/>
            </a:p>
          </p:txBody>
        </p:sp>
      </p:grpSp>
      <p:grpSp>
        <p:nvGrpSpPr>
          <p:cNvPr id="4" name="Group 12"/>
          <p:cNvGrpSpPr>
            <a:grpSpLocks/>
          </p:cNvGrpSpPr>
          <p:nvPr/>
        </p:nvGrpSpPr>
        <p:grpSpPr bwMode="auto">
          <a:xfrm>
            <a:off x="250825" y="1771650"/>
            <a:ext cx="8642350" cy="3238500"/>
            <a:chOff x="158" y="1116"/>
            <a:chExt cx="5444" cy="2040"/>
          </a:xfrm>
        </p:grpSpPr>
        <p:sp>
          <p:nvSpPr>
            <p:cNvPr id="27662" name="AutoShape 13"/>
            <p:cNvSpPr>
              <a:spLocks noChangeArrowheads="1"/>
            </p:cNvSpPr>
            <p:nvPr/>
          </p:nvSpPr>
          <p:spPr bwMode="auto">
            <a:xfrm>
              <a:off x="294" y="1116"/>
              <a:ext cx="5308" cy="2040"/>
            </a:xfrm>
            <a:prstGeom prst="roundRect">
              <a:avLst>
                <a:gd name="adj" fmla="val 0"/>
              </a:avLst>
            </a:prstGeom>
            <a:solidFill>
              <a:schemeClr val="accent2"/>
            </a:solidFill>
            <a:ln w="12700">
              <a:solidFill>
                <a:srgbClr val="2E3A5C"/>
              </a:solidFill>
              <a:round/>
              <a:headEnd/>
              <a:tailEnd/>
            </a:ln>
          </p:spPr>
          <p:txBody>
            <a:bodyPr tIns="36000" bIns="36000" anchor="ctr"/>
            <a:lstStyle/>
            <a:p>
              <a:pPr eaLnBrk="1" hangingPunct="1"/>
              <a:r>
                <a:rPr lang="en-US" dirty="0"/>
                <a:t>Our Strategy &amp; approach </a:t>
              </a:r>
            </a:p>
          </p:txBody>
        </p:sp>
        <p:sp>
          <p:nvSpPr>
            <p:cNvPr id="27663" name="AutoShape 14"/>
            <p:cNvSpPr>
              <a:spLocks noChangeArrowheads="1"/>
            </p:cNvSpPr>
            <p:nvPr/>
          </p:nvSpPr>
          <p:spPr bwMode="auto">
            <a:xfrm>
              <a:off x="158" y="1455"/>
              <a:ext cx="268" cy="340"/>
            </a:xfrm>
            <a:prstGeom prst="roundRect">
              <a:avLst>
                <a:gd name="adj" fmla="val 16667"/>
              </a:avLst>
            </a:prstGeom>
            <a:solidFill>
              <a:schemeClr val="accent2"/>
            </a:solidFill>
            <a:ln w="12700">
              <a:solidFill>
                <a:srgbClr val="2E3A5C"/>
              </a:solidFill>
              <a:round/>
              <a:headEnd/>
              <a:tailEnd/>
            </a:ln>
          </p:spPr>
          <p:txBody>
            <a:bodyPr wrap="none" anchor="ctr"/>
            <a:lstStyle/>
            <a:p>
              <a:pPr eaLnBrk="1" hangingPunct="1"/>
              <a:r>
                <a:rPr lang="fr-BE" sz="2000" dirty="0"/>
                <a:t>2</a:t>
              </a:r>
              <a:endParaRPr lang="en-US" sz="2000" dirty="0"/>
            </a:p>
          </p:txBody>
        </p:sp>
      </p:grpSp>
      <p:grpSp>
        <p:nvGrpSpPr>
          <p:cNvPr id="5" name="Group 15"/>
          <p:cNvGrpSpPr>
            <a:grpSpLocks/>
          </p:cNvGrpSpPr>
          <p:nvPr/>
        </p:nvGrpSpPr>
        <p:grpSpPr bwMode="auto">
          <a:xfrm>
            <a:off x="250825" y="1774825"/>
            <a:ext cx="8642350" cy="3238500"/>
            <a:chOff x="158" y="1118"/>
            <a:chExt cx="5444" cy="2040"/>
          </a:xfrm>
        </p:grpSpPr>
        <p:sp>
          <p:nvSpPr>
            <p:cNvPr id="27660" name="AutoShape 16"/>
            <p:cNvSpPr>
              <a:spLocks noChangeArrowheads="1"/>
            </p:cNvSpPr>
            <p:nvPr/>
          </p:nvSpPr>
          <p:spPr bwMode="auto">
            <a:xfrm>
              <a:off x="294" y="1118"/>
              <a:ext cx="5308" cy="2040"/>
            </a:xfrm>
            <a:prstGeom prst="roundRect">
              <a:avLst>
                <a:gd name="adj" fmla="val 0"/>
              </a:avLst>
            </a:prstGeom>
            <a:solidFill>
              <a:schemeClr val="accent1"/>
            </a:solidFill>
            <a:ln w="12700">
              <a:solidFill>
                <a:srgbClr val="2E3A5C"/>
              </a:solidFill>
              <a:round/>
              <a:headEnd/>
              <a:tailEnd/>
            </a:ln>
          </p:spPr>
          <p:txBody>
            <a:bodyPr tIns="36000" bIns="36000" anchor="ctr"/>
            <a:lstStyle/>
            <a:p>
              <a:pPr eaLnBrk="1" hangingPunct="1"/>
              <a:r>
                <a:rPr lang="en-US" dirty="0"/>
                <a:t>Project objectives</a:t>
              </a:r>
            </a:p>
          </p:txBody>
        </p:sp>
        <p:sp>
          <p:nvSpPr>
            <p:cNvPr id="27661" name="AutoShape 17"/>
            <p:cNvSpPr>
              <a:spLocks noChangeArrowheads="1"/>
            </p:cNvSpPr>
            <p:nvPr/>
          </p:nvSpPr>
          <p:spPr bwMode="auto">
            <a:xfrm>
              <a:off x="158" y="1119"/>
              <a:ext cx="268" cy="340"/>
            </a:xfrm>
            <a:prstGeom prst="roundRect">
              <a:avLst>
                <a:gd name="adj" fmla="val 16667"/>
              </a:avLst>
            </a:prstGeom>
            <a:solidFill>
              <a:schemeClr val="accent1"/>
            </a:solidFill>
            <a:ln w="12700">
              <a:solidFill>
                <a:srgbClr val="2E3A5C"/>
              </a:solidFill>
              <a:round/>
              <a:headEnd/>
              <a:tailEnd/>
            </a:ln>
          </p:spPr>
          <p:txBody>
            <a:bodyPr wrap="none" anchor="ctr"/>
            <a:lstStyle/>
            <a:p>
              <a:pPr eaLnBrk="1" hangingPunct="1"/>
              <a:r>
                <a:rPr lang="fr-BE" sz="2000" dirty="0"/>
                <a:t>1</a:t>
              </a:r>
              <a:endParaRPr lang="en-US" sz="2000" dirty="0"/>
            </a:p>
          </p:txBody>
        </p:sp>
      </p:grpSp>
      <p:grpSp>
        <p:nvGrpSpPr>
          <p:cNvPr id="6" name="Group 18"/>
          <p:cNvGrpSpPr>
            <a:grpSpLocks/>
          </p:cNvGrpSpPr>
          <p:nvPr/>
        </p:nvGrpSpPr>
        <p:grpSpPr bwMode="auto">
          <a:xfrm>
            <a:off x="250825" y="1773238"/>
            <a:ext cx="8642350" cy="3238500"/>
            <a:chOff x="158" y="1117"/>
            <a:chExt cx="5444" cy="2040"/>
          </a:xfrm>
        </p:grpSpPr>
        <p:sp>
          <p:nvSpPr>
            <p:cNvPr id="27658" name="AutoShape 19"/>
            <p:cNvSpPr>
              <a:spLocks noChangeArrowheads="1"/>
            </p:cNvSpPr>
            <p:nvPr/>
          </p:nvSpPr>
          <p:spPr bwMode="auto">
            <a:xfrm>
              <a:off x="294" y="1117"/>
              <a:ext cx="5308" cy="2040"/>
            </a:xfrm>
            <a:prstGeom prst="roundRect">
              <a:avLst>
                <a:gd name="adj" fmla="val 0"/>
              </a:avLst>
            </a:prstGeom>
            <a:solidFill>
              <a:schemeClr val="bg2"/>
            </a:solidFill>
            <a:ln w="12700">
              <a:solidFill>
                <a:srgbClr val="2E3A5C"/>
              </a:solidFill>
              <a:round/>
              <a:headEnd/>
              <a:tailEnd/>
            </a:ln>
          </p:spPr>
          <p:txBody>
            <a:bodyPr tIns="36000" bIns="36000" anchor="ctr"/>
            <a:lstStyle/>
            <a:p>
              <a:pPr eaLnBrk="1" hangingPunct="1"/>
              <a:r>
                <a:rPr lang="en-US" dirty="0"/>
                <a:t>Programme components &amp; action plan</a:t>
              </a:r>
            </a:p>
          </p:txBody>
        </p:sp>
        <p:sp>
          <p:nvSpPr>
            <p:cNvPr id="27659" name="AutoShape 20"/>
            <p:cNvSpPr>
              <a:spLocks noChangeArrowheads="1"/>
            </p:cNvSpPr>
            <p:nvPr/>
          </p:nvSpPr>
          <p:spPr bwMode="auto">
            <a:xfrm>
              <a:off x="158" y="1794"/>
              <a:ext cx="268" cy="340"/>
            </a:xfrm>
            <a:prstGeom prst="roundRect">
              <a:avLst>
                <a:gd name="adj" fmla="val 16667"/>
              </a:avLst>
            </a:prstGeom>
            <a:solidFill>
              <a:schemeClr val="bg2"/>
            </a:solidFill>
            <a:ln w="12700">
              <a:solidFill>
                <a:srgbClr val="2E3A5C"/>
              </a:solidFill>
              <a:round/>
              <a:headEnd/>
              <a:tailEnd/>
            </a:ln>
          </p:spPr>
          <p:txBody>
            <a:bodyPr wrap="none" anchor="ctr"/>
            <a:lstStyle/>
            <a:p>
              <a:pPr eaLnBrk="1" hangingPunct="1"/>
              <a:r>
                <a:rPr lang="fr-BE" sz="2000" dirty="0"/>
                <a:t>3</a:t>
              </a:r>
              <a:endParaRPr lang="en-US" sz="2000" dirty="0"/>
            </a:p>
          </p:txBody>
        </p:sp>
      </p:grpSp>
      <p:grpSp>
        <p:nvGrpSpPr>
          <p:cNvPr id="7" name="Group 9"/>
          <p:cNvGrpSpPr>
            <a:grpSpLocks/>
          </p:cNvGrpSpPr>
          <p:nvPr/>
        </p:nvGrpSpPr>
        <p:grpSpPr bwMode="auto">
          <a:xfrm>
            <a:off x="250825" y="1774825"/>
            <a:ext cx="8632825" cy="3238500"/>
            <a:chOff x="158" y="1118"/>
            <a:chExt cx="5438" cy="2040"/>
          </a:xfrm>
        </p:grpSpPr>
        <p:sp>
          <p:nvSpPr>
            <p:cNvPr id="27656" name="AutoShape 10"/>
            <p:cNvSpPr>
              <a:spLocks noChangeArrowheads="1"/>
            </p:cNvSpPr>
            <p:nvPr/>
          </p:nvSpPr>
          <p:spPr bwMode="auto">
            <a:xfrm>
              <a:off x="289" y="1118"/>
              <a:ext cx="5307" cy="2040"/>
            </a:xfrm>
            <a:prstGeom prst="roundRect">
              <a:avLst>
                <a:gd name="adj" fmla="val 0"/>
              </a:avLst>
            </a:prstGeom>
            <a:solidFill>
              <a:schemeClr val="hlink"/>
            </a:solidFill>
            <a:ln w="12700">
              <a:solidFill>
                <a:srgbClr val="2E3A5C"/>
              </a:solidFill>
              <a:round/>
              <a:headEnd/>
              <a:tailEnd/>
            </a:ln>
          </p:spPr>
          <p:txBody>
            <a:bodyPr tIns="36000" bIns="36000" anchor="ctr"/>
            <a:lstStyle/>
            <a:p>
              <a:pPr eaLnBrk="1" hangingPunct="1"/>
              <a:r>
                <a:rPr lang="en-US" dirty="0" smtClean="0"/>
                <a:t>Process Evaluation</a:t>
              </a:r>
              <a:endParaRPr lang="en-US" dirty="0"/>
            </a:p>
          </p:txBody>
        </p:sp>
        <p:sp>
          <p:nvSpPr>
            <p:cNvPr id="27657" name="AutoShape 11"/>
            <p:cNvSpPr>
              <a:spLocks noChangeArrowheads="1"/>
            </p:cNvSpPr>
            <p:nvPr/>
          </p:nvSpPr>
          <p:spPr bwMode="auto">
            <a:xfrm>
              <a:off x="158" y="2133"/>
              <a:ext cx="268" cy="340"/>
            </a:xfrm>
            <a:prstGeom prst="roundRect">
              <a:avLst>
                <a:gd name="adj" fmla="val 16667"/>
              </a:avLst>
            </a:prstGeom>
            <a:solidFill>
              <a:schemeClr val="hlink"/>
            </a:solidFill>
            <a:ln w="12700">
              <a:solidFill>
                <a:srgbClr val="2E3A5C"/>
              </a:solidFill>
              <a:round/>
              <a:headEnd/>
              <a:tailEnd/>
            </a:ln>
          </p:spPr>
          <p:txBody>
            <a:bodyPr wrap="none" anchor="ctr"/>
            <a:lstStyle/>
            <a:p>
              <a:pPr eaLnBrk="1" hangingPunct="1"/>
              <a:r>
                <a:rPr lang="fr-BE" sz="2000" dirty="0"/>
                <a:t>4</a:t>
              </a:r>
              <a:endParaRPr lang="en-US" sz="2000" dirty="0"/>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AutoShape 7"/>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t>6</a:t>
            </a:r>
            <a:endParaRPr lang="en-US" sz="2000" dirty="0"/>
          </a:p>
        </p:txBody>
      </p:sp>
      <p:sp>
        <p:nvSpPr>
          <p:cNvPr id="29701" name="AutoShape 8"/>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t>5</a:t>
            </a:r>
            <a:endParaRPr lang="en-US" sz="2000" dirty="0"/>
          </a:p>
        </p:txBody>
      </p:sp>
      <p:sp>
        <p:nvSpPr>
          <p:cNvPr id="29702" name="AutoShape 9"/>
          <p:cNvSpPr>
            <a:spLocks noChangeArrowheads="1"/>
          </p:cNvSpPr>
          <p:nvPr/>
        </p:nvSpPr>
        <p:spPr bwMode="auto">
          <a:xfrm>
            <a:off x="250825" y="3386138"/>
            <a:ext cx="425450" cy="539750"/>
          </a:xfrm>
          <a:prstGeom prst="roundRect">
            <a:avLst>
              <a:gd name="adj" fmla="val 16667"/>
            </a:avLst>
          </a:prstGeom>
          <a:solidFill>
            <a:schemeClr val="hlink"/>
          </a:solidFill>
          <a:ln w="12700">
            <a:solidFill>
              <a:srgbClr val="2E3A5C"/>
            </a:solidFill>
            <a:round/>
            <a:headEnd/>
            <a:tailEnd/>
          </a:ln>
        </p:spPr>
        <p:txBody>
          <a:bodyPr wrap="none" anchor="ctr"/>
          <a:lstStyle/>
          <a:p>
            <a:pPr eaLnBrk="1" hangingPunct="1"/>
            <a:r>
              <a:rPr lang="fr-BE" sz="2000" dirty="0"/>
              <a:t>4</a:t>
            </a:r>
            <a:endParaRPr lang="en-US" sz="2000" dirty="0"/>
          </a:p>
        </p:txBody>
      </p:sp>
      <p:sp>
        <p:nvSpPr>
          <p:cNvPr id="29703" name="AutoShape 10"/>
          <p:cNvSpPr>
            <a:spLocks noChangeArrowheads="1"/>
          </p:cNvSpPr>
          <p:nvPr/>
        </p:nvSpPr>
        <p:spPr bwMode="auto">
          <a:xfrm>
            <a:off x="250825" y="2847975"/>
            <a:ext cx="425450" cy="539750"/>
          </a:xfrm>
          <a:prstGeom prst="roundRect">
            <a:avLst>
              <a:gd name="adj" fmla="val 16667"/>
            </a:avLst>
          </a:prstGeom>
          <a:solidFill>
            <a:schemeClr val="bg2">
              <a:alpha val="25098"/>
            </a:schemeClr>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29704" name="AutoShape 11"/>
          <p:cNvSpPr>
            <a:spLocks noChangeArrowheads="1"/>
          </p:cNvSpPr>
          <p:nvPr/>
        </p:nvSpPr>
        <p:spPr bwMode="auto">
          <a:xfrm>
            <a:off x="250825" y="2309813"/>
            <a:ext cx="425450" cy="539750"/>
          </a:xfrm>
          <a:prstGeom prst="roundRect">
            <a:avLst>
              <a:gd name="adj" fmla="val 16667"/>
            </a:avLst>
          </a:prstGeom>
          <a:solidFill>
            <a:schemeClr val="accent2">
              <a:alpha val="25098"/>
            </a:schemeClr>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29705" name="AutoShape 12"/>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sp>
        <p:nvSpPr>
          <p:cNvPr id="13" name="Content Placeholder 12"/>
          <p:cNvSpPr>
            <a:spLocks noGrp="1"/>
          </p:cNvSpPr>
          <p:nvPr>
            <p:ph idx="1"/>
          </p:nvPr>
        </p:nvSpPr>
        <p:spPr/>
        <p:txBody>
          <a:bodyPr/>
          <a:lstStyle/>
          <a:p>
            <a:r>
              <a:rPr lang="en-US" sz="3200" dirty="0" smtClean="0"/>
              <a:t>Where can we improve our skills?</a:t>
            </a:r>
          </a:p>
          <a:p>
            <a:r>
              <a:rPr lang="en-US" sz="3200" dirty="0" smtClean="0"/>
              <a:t>What can we use again?</a:t>
            </a:r>
          </a:p>
          <a:p>
            <a:r>
              <a:rPr lang="en-US" sz="3200" dirty="0" smtClean="0"/>
              <a:t>What did we learn from the process?</a:t>
            </a:r>
          </a:p>
          <a:p>
            <a:pPr lvl="1"/>
            <a:r>
              <a:rPr lang="en-US" sz="3200" i="1" dirty="0" smtClean="0"/>
              <a:t>To do our research</a:t>
            </a:r>
          </a:p>
          <a:p>
            <a:pPr lvl="1"/>
            <a:r>
              <a:rPr lang="en-US" sz="3200" i="1" dirty="0" smtClean="0"/>
              <a:t>Don’t make assumptions</a:t>
            </a:r>
          </a:p>
          <a:p>
            <a:pPr lvl="1"/>
            <a:r>
              <a:rPr lang="en-US" sz="3200" i="1" dirty="0" smtClean="0"/>
              <a:t>Find out who are the other stakeholders </a:t>
            </a:r>
            <a:endParaRPr lang="en-US" sz="3200" i="1" dirty="0"/>
          </a:p>
        </p:txBody>
      </p:sp>
      <p:sp>
        <p:nvSpPr>
          <p:cNvPr id="15" name="Rectangle 2"/>
          <p:cNvSpPr>
            <a:spLocks noGrp="1" noChangeArrowheads="1"/>
          </p:cNvSpPr>
          <p:nvPr>
            <p:ph type="title"/>
          </p:nvPr>
        </p:nvSpPr>
        <p:spPr>
          <a:xfrm>
            <a:off x="1801813" y="1588"/>
            <a:ext cx="6370686" cy="1051082"/>
          </a:xfrm>
          <a:solidFill>
            <a:srgbClr val="2E3A5C"/>
          </a:solidFill>
        </p:spPr>
        <p:txBody>
          <a:bodyPr/>
          <a:lstStyle/>
          <a:p>
            <a:pPr algn="ctr" eaLnBrk="1" hangingPunct="1"/>
            <a:r>
              <a:rPr lang="en-US" sz="2800" dirty="0" smtClean="0"/>
              <a:t>Process Evaluation</a:t>
            </a:r>
            <a:endParaRPr lang="en-GB" sz="2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50826" y="1774825"/>
            <a:ext cx="8632826" cy="3238500"/>
            <a:chOff x="158" y="1118"/>
            <a:chExt cx="5438" cy="2040"/>
          </a:xfrm>
        </p:grpSpPr>
        <p:sp>
          <p:nvSpPr>
            <p:cNvPr id="36882" name="AutoShape 4"/>
            <p:cNvSpPr>
              <a:spLocks noChangeArrowheads="1"/>
            </p:cNvSpPr>
            <p:nvPr/>
          </p:nvSpPr>
          <p:spPr bwMode="auto">
            <a:xfrm>
              <a:off x="289" y="1118"/>
              <a:ext cx="5307" cy="2040"/>
            </a:xfrm>
            <a:prstGeom prst="roundRect">
              <a:avLst>
                <a:gd name="adj" fmla="val 0"/>
              </a:avLst>
            </a:prstGeom>
            <a:solidFill>
              <a:schemeClr val="bg1"/>
            </a:solidFill>
            <a:ln w="12700">
              <a:solidFill>
                <a:srgbClr val="2E3A5C"/>
              </a:solidFill>
              <a:round/>
              <a:headEnd/>
              <a:tailEnd/>
            </a:ln>
          </p:spPr>
          <p:txBody>
            <a:bodyPr tIns="36000" bIns="36000" anchor="ctr"/>
            <a:lstStyle/>
            <a:p>
              <a:pPr eaLnBrk="1" hangingPunct="1"/>
              <a:r>
                <a:rPr lang="en-US" dirty="0"/>
                <a:t>About Burson-Marsteller Brussels</a:t>
              </a:r>
            </a:p>
          </p:txBody>
        </p:sp>
        <p:sp>
          <p:nvSpPr>
            <p:cNvPr id="36883" name="AutoShape 5"/>
            <p:cNvSpPr>
              <a:spLocks noChangeArrowheads="1"/>
            </p:cNvSpPr>
            <p:nvPr/>
          </p:nvSpPr>
          <p:spPr bwMode="auto">
            <a:xfrm>
              <a:off x="158" y="2818"/>
              <a:ext cx="268" cy="340"/>
            </a:xfrm>
            <a:prstGeom prst="roundRect">
              <a:avLst>
                <a:gd name="adj" fmla="val 16667"/>
              </a:avLst>
            </a:prstGeom>
            <a:solidFill>
              <a:schemeClr val="bg1"/>
            </a:solidFill>
            <a:ln w="12700">
              <a:solidFill>
                <a:srgbClr val="2E3A5C"/>
              </a:solidFill>
              <a:round/>
              <a:headEnd/>
              <a:tailEnd/>
            </a:ln>
          </p:spPr>
          <p:txBody>
            <a:bodyPr wrap="none" anchor="ctr"/>
            <a:lstStyle/>
            <a:p>
              <a:pPr eaLnBrk="1" hangingPunct="1"/>
              <a:r>
                <a:rPr lang="fr-BE" sz="2000" dirty="0" smtClean="0"/>
                <a:t>6</a:t>
              </a:r>
              <a:endParaRPr lang="en-US" sz="2000" dirty="0"/>
            </a:p>
          </p:txBody>
        </p:sp>
      </p:grpSp>
      <p:grpSp>
        <p:nvGrpSpPr>
          <p:cNvPr id="3" name="Group 9"/>
          <p:cNvGrpSpPr>
            <a:grpSpLocks/>
          </p:cNvGrpSpPr>
          <p:nvPr/>
        </p:nvGrpSpPr>
        <p:grpSpPr bwMode="auto">
          <a:xfrm>
            <a:off x="250825" y="1771650"/>
            <a:ext cx="8642350" cy="3238500"/>
            <a:chOff x="158" y="1116"/>
            <a:chExt cx="5444" cy="2040"/>
          </a:xfrm>
        </p:grpSpPr>
        <p:sp>
          <p:nvSpPr>
            <p:cNvPr id="36880" name="AutoShape 10"/>
            <p:cNvSpPr>
              <a:spLocks noChangeArrowheads="1"/>
            </p:cNvSpPr>
            <p:nvPr/>
          </p:nvSpPr>
          <p:spPr bwMode="auto">
            <a:xfrm>
              <a:off x="294" y="1116"/>
              <a:ext cx="5308" cy="2040"/>
            </a:xfrm>
            <a:prstGeom prst="roundRect">
              <a:avLst>
                <a:gd name="adj" fmla="val 0"/>
              </a:avLst>
            </a:prstGeom>
            <a:solidFill>
              <a:schemeClr val="accent2"/>
            </a:solidFill>
            <a:ln w="12700">
              <a:solidFill>
                <a:srgbClr val="2E3A5C"/>
              </a:solidFill>
              <a:round/>
              <a:headEnd/>
              <a:tailEnd/>
            </a:ln>
          </p:spPr>
          <p:txBody>
            <a:bodyPr tIns="36000" bIns="36000" anchor="ctr"/>
            <a:lstStyle/>
            <a:p>
              <a:pPr eaLnBrk="1" hangingPunct="1"/>
              <a:r>
                <a:rPr lang="en-US" dirty="0"/>
                <a:t>Our Strategy &amp; approach </a:t>
              </a:r>
            </a:p>
          </p:txBody>
        </p:sp>
        <p:sp>
          <p:nvSpPr>
            <p:cNvPr id="36881" name="AutoShape 11"/>
            <p:cNvSpPr>
              <a:spLocks noChangeArrowheads="1"/>
            </p:cNvSpPr>
            <p:nvPr/>
          </p:nvSpPr>
          <p:spPr bwMode="auto">
            <a:xfrm>
              <a:off x="158" y="1455"/>
              <a:ext cx="268" cy="340"/>
            </a:xfrm>
            <a:prstGeom prst="roundRect">
              <a:avLst>
                <a:gd name="adj" fmla="val 16667"/>
              </a:avLst>
            </a:prstGeom>
            <a:solidFill>
              <a:schemeClr val="accent2"/>
            </a:solidFill>
            <a:ln w="12700">
              <a:solidFill>
                <a:srgbClr val="2E3A5C"/>
              </a:solidFill>
              <a:round/>
              <a:headEnd/>
              <a:tailEnd/>
            </a:ln>
          </p:spPr>
          <p:txBody>
            <a:bodyPr wrap="none" anchor="ctr"/>
            <a:lstStyle/>
            <a:p>
              <a:pPr eaLnBrk="1" hangingPunct="1"/>
              <a:r>
                <a:rPr lang="fr-BE" sz="2000" dirty="0"/>
                <a:t>2</a:t>
              </a:r>
              <a:endParaRPr lang="en-US" sz="2000" dirty="0"/>
            </a:p>
          </p:txBody>
        </p:sp>
      </p:grpSp>
      <p:grpSp>
        <p:nvGrpSpPr>
          <p:cNvPr id="4" name="Group 12"/>
          <p:cNvGrpSpPr>
            <a:grpSpLocks/>
          </p:cNvGrpSpPr>
          <p:nvPr/>
        </p:nvGrpSpPr>
        <p:grpSpPr bwMode="auto">
          <a:xfrm>
            <a:off x="250825" y="1774825"/>
            <a:ext cx="8642350" cy="3238500"/>
            <a:chOff x="158" y="1118"/>
            <a:chExt cx="5444" cy="2040"/>
          </a:xfrm>
        </p:grpSpPr>
        <p:sp>
          <p:nvSpPr>
            <p:cNvPr id="36878" name="AutoShape 13"/>
            <p:cNvSpPr>
              <a:spLocks noChangeArrowheads="1"/>
            </p:cNvSpPr>
            <p:nvPr/>
          </p:nvSpPr>
          <p:spPr bwMode="auto">
            <a:xfrm>
              <a:off x="294" y="1118"/>
              <a:ext cx="5308" cy="2040"/>
            </a:xfrm>
            <a:prstGeom prst="roundRect">
              <a:avLst>
                <a:gd name="adj" fmla="val 0"/>
              </a:avLst>
            </a:prstGeom>
            <a:solidFill>
              <a:schemeClr val="accent1"/>
            </a:solidFill>
            <a:ln w="12700">
              <a:solidFill>
                <a:srgbClr val="2E3A5C"/>
              </a:solidFill>
              <a:round/>
              <a:headEnd/>
              <a:tailEnd/>
            </a:ln>
          </p:spPr>
          <p:txBody>
            <a:bodyPr tIns="36000" bIns="36000" anchor="ctr"/>
            <a:lstStyle/>
            <a:p>
              <a:pPr eaLnBrk="1" hangingPunct="1"/>
              <a:r>
                <a:rPr lang="en-US" dirty="0"/>
                <a:t>Project objectives</a:t>
              </a:r>
            </a:p>
          </p:txBody>
        </p:sp>
        <p:sp>
          <p:nvSpPr>
            <p:cNvPr id="36879" name="AutoShape 14"/>
            <p:cNvSpPr>
              <a:spLocks noChangeArrowheads="1"/>
            </p:cNvSpPr>
            <p:nvPr/>
          </p:nvSpPr>
          <p:spPr bwMode="auto">
            <a:xfrm>
              <a:off x="158" y="1119"/>
              <a:ext cx="268" cy="340"/>
            </a:xfrm>
            <a:prstGeom prst="roundRect">
              <a:avLst>
                <a:gd name="adj" fmla="val 16667"/>
              </a:avLst>
            </a:prstGeom>
            <a:solidFill>
              <a:schemeClr val="accent1"/>
            </a:solidFill>
            <a:ln w="12700">
              <a:solidFill>
                <a:srgbClr val="2E3A5C"/>
              </a:solidFill>
              <a:round/>
              <a:headEnd/>
              <a:tailEnd/>
            </a:ln>
          </p:spPr>
          <p:txBody>
            <a:bodyPr wrap="none" anchor="ctr"/>
            <a:lstStyle/>
            <a:p>
              <a:pPr eaLnBrk="1" hangingPunct="1"/>
              <a:r>
                <a:rPr lang="fr-BE" sz="2000" dirty="0"/>
                <a:t>1</a:t>
              </a:r>
              <a:endParaRPr lang="en-US" sz="2000" dirty="0"/>
            </a:p>
          </p:txBody>
        </p:sp>
      </p:grpSp>
      <p:grpSp>
        <p:nvGrpSpPr>
          <p:cNvPr id="5" name="Group 15"/>
          <p:cNvGrpSpPr>
            <a:grpSpLocks/>
          </p:cNvGrpSpPr>
          <p:nvPr/>
        </p:nvGrpSpPr>
        <p:grpSpPr bwMode="auto">
          <a:xfrm>
            <a:off x="250825" y="1773238"/>
            <a:ext cx="8642350" cy="3238500"/>
            <a:chOff x="158" y="1117"/>
            <a:chExt cx="5444" cy="2040"/>
          </a:xfrm>
        </p:grpSpPr>
        <p:sp>
          <p:nvSpPr>
            <p:cNvPr id="36876" name="AutoShape 16"/>
            <p:cNvSpPr>
              <a:spLocks noChangeArrowheads="1"/>
            </p:cNvSpPr>
            <p:nvPr/>
          </p:nvSpPr>
          <p:spPr bwMode="auto">
            <a:xfrm>
              <a:off x="294" y="1117"/>
              <a:ext cx="5308" cy="2040"/>
            </a:xfrm>
            <a:prstGeom prst="roundRect">
              <a:avLst>
                <a:gd name="adj" fmla="val 0"/>
              </a:avLst>
            </a:prstGeom>
            <a:solidFill>
              <a:schemeClr val="bg2"/>
            </a:solidFill>
            <a:ln w="12700">
              <a:solidFill>
                <a:srgbClr val="2E3A5C"/>
              </a:solidFill>
              <a:round/>
              <a:headEnd/>
              <a:tailEnd/>
            </a:ln>
          </p:spPr>
          <p:txBody>
            <a:bodyPr tIns="36000" bIns="36000" anchor="ctr"/>
            <a:lstStyle/>
            <a:p>
              <a:pPr eaLnBrk="1" hangingPunct="1"/>
              <a:r>
                <a:rPr lang="en-US" dirty="0"/>
                <a:t>Programme components &amp; action plan</a:t>
              </a:r>
            </a:p>
          </p:txBody>
        </p:sp>
        <p:sp>
          <p:nvSpPr>
            <p:cNvPr id="36877" name="AutoShape 17"/>
            <p:cNvSpPr>
              <a:spLocks noChangeArrowheads="1"/>
            </p:cNvSpPr>
            <p:nvPr/>
          </p:nvSpPr>
          <p:spPr bwMode="auto">
            <a:xfrm>
              <a:off x="158" y="1794"/>
              <a:ext cx="268" cy="340"/>
            </a:xfrm>
            <a:prstGeom prst="roundRect">
              <a:avLst>
                <a:gd name="adj" fmla="val 16667"/>
              </a:avLst>
            </a:prstGeom>
            <a:solidFill>
              <a:schemeClr val="bg2"/>
            </a:solidFill>
            <a:ln w="12700">
              <a:solidFill>
                <a:srgbClr val="2E3A5C"/>
              </a:solidFill>
              <a:round/>
              <a:headEnd/>
              <a:tailEnd/>
            </a:ln>
          </p:spPr>
          <p:txBody>
            <a:bodyPr wrap="none" anchor="ctr"/>
            <a:lstStyle/>
            <a:p>
              <a:pPr eaLnBrk="1" hangingPunct="1"/>
              <a:r>
                <a:rPr lang="fr-BE" sz="2000" dirty="0"/>
                <a:t>3</a:t>
              </a:r>
              <a:endParaRPr lang="en-US" sz="2000" dirty="0"/>
            </a:p>
          </p:txBody>
        </p:sp>
      </p:grpSp>
      <p:grpSp>
        <p:nvGrpSpPr>
          <p:cNvPr id="6" name="Group 18"/>
          <p:cNvGrpSpPr>
            <a:grpSpLocks/>
          </p:cNvGrpSpPr>
          <p:nvPr/>
        </p:nvGrpSpPr>
        <p:grpSpPr bwMode="auto">
          <a:xfrm>
            <a:off x="250825" y="1774825"/>
            <a:ext cx="8632825" cy="3238500"/>
            <a:chOff x="158" y="1118"/>
            <a:chExt cx="5438" cy="2040"/>
          </a:xfrm>
        </p:grpSpPr>
        <p:sp>
          <p:nvSpPr>
            <p:cNvPr id="36874" name="AutoShape 19"/>
            <p:cNvSpPr>
              <a:spLocks noChangeArrowheads="1"/>
            </p:cNvSpPr>
            <p:nvPr/>
          </p:nvSpPr>
          <p:spPr bwMode="auto">
            <a:xfrm>
              <a:off x="289" y="1118"/>
              <a:ext cx="5307" cy="2040"/>
            </a:xfrm>
            <a:prstGeom prst="roundRect">
              <a:avLst>
                <a:gd name="adj" fmla="val 0"/>
              </a:avLst>
            </a:prstGeom>
            <a:solidFill>
              <a:schemeClr val="hlink"/>
            </a:solidFill>
            <a:ln w="12700">
              <a:solidFill>
                <a:srgbClr val="2E3A5C"/>
              </a:solidFill>
              <a:round/>
              <a:headEnd/>
              <a:tailEnd/>
            </a:ln>
          </p:spPr>
          <p:txBody>
            <a:bodyPr tIns="36000" bIns="36000" anchor="ctr"/>
            <a:lstStyle/>
            <a:p>
              <a:pPr eaLnBrk="1" hangingPunct="1"/>
              <a:r>
                <a:rPr lang="en-US" dirty="0"/>
                <a:t>Our Team</a:t>
              </a:r>
            </a:p>
          </p:txBody>
        </p:sp>
        <p:sp>
          <p:nvSpPr>
            <p:cNvPr id="36875" name="AutoShape 20"/>
            <p:cNvSpPr>
              <a:spLocks noChangeArrowheads="1"/>
            </p:cNvSpPr>
            <p:nvPr/>
          </p:nvSpPr>
          <p:spPr bwMode="auto">
            <a:xfrm>
              <a:off x="158" y="2133"/>
              <a:ext cx="268" cy="340"/>
            </a:xfrm>
            <a:prstGeom prst="roundRect">
              <a:avLst>
                <a:gd name="adj" fmla="val 16667"/>
              </a:avLst>
            </a:prstGeom>
            <a:solidFill>
              <a:schemeClr val="hlink"/>
            </a:solidFill>
            <a:ln w="12700">
              <a:solidFill>
                <a:srgbClr val="2E3A5C"/>
              </a:solidFill>
              <a:round/>
              <a:headEnd/>
              <a:tailEnd/>
            </a:ln>
          </p:spPr>
          <p:txBody>
            <a:bodyPr wrap="none" anchor="ctr"/>
            <a:lstStyle/>
            <a:p>
              <a:pPr eaLnBrk="1" hangingPunct="1"/>
              <a:r>
                <a:rPr lang="fr-BE" sz="2000" dirty="0"/>
                <a:t>4</a:t>
              </a:r>
              <a:endParaRPr lang="en-US" sz="2000" dirty="0"/>
            </a:p>
          </p:txBody>
        </p:sp>
      </p:grpSp>
      <p:grpSp>
        <p:nvGrpSpPr>
          <p:cNvPr id="7" name="Group 6"/>
          <p:cNvGrpSpPr>
            <a:grpSpLocks/>
          </p:cNvGrpSpPr>
          <p:nvPr/>
        </p:nvGrpSpPr>
        <p:grpSpPr bwMode="auto">
          <a:xfrm>
            <a:off x="250825" y="1774825"/>
            <a:ext cx="8642350" cy="3238500"/>
            <a:chOff x="158" y="1118"/>
            <a:chExt cx="5444" cy="2040"/>
          </a:xfrm>
        </p:grpSpPr>
        <p:sp>
          <p:nvSpPr>
            <p:cNvPr id="36872" name="AutoShape 7"/>
            <p:cNvSpPr>
              <a:spLocks noChangeArrowheads="1"/>
            </p:cNvSpPr>
            <p:nvPr/>
          </p:nvSpPr>
          <p:spPr bwMode="auto">
            <a:xfrm>
              <a:off x="294" y="1118"/>
              <a:ext cx="5308" cy="2040"/>
            </a:xfrm>
            <a:prstGeom prst="roundRect">
              <a:avLst>
                <a:gd name="adj" fmla="val 0"/>
              </a:avLst>
            </a:prstGeom>
            <a:solidFill>
              <a:srgbClr val="339933"/>
            </a:solidFill>
            <a:ln w="12700">
              <a:solidFill>
                <a:srgbClr val="2E3A5C"/>
              </a:solidFill>
              <a:round/>
              <a:headEnd/>
              <a:tailEnd/>
            </a:ln>
          </p:spPr>
          <p:txBody>
            <a:bodyPr tIns="36000" bIns="36000" anchor="ctr"/>
            <a:lstStyle/>
            <a:p>
              <a:pPr eaLnBrk="1" hangingPunct="1"/>
              <a:endParaRPr lang="en-US" dirty="0"/>
            </a:p>
          </p:txBody>
        </p:sp>
        <p:sp>
          <p:nvSpPr>
            <p:cNvPr id="36873" name="AutoShape 8"/>
            <p:cNvSpPr>
              <a:spLocks noChangeArrowheads="1"/>
            </p:cNvSpPr>
            <p:nvPr/>
          </p:nvSpPr>
          <p:spPr bwMode="auto">
            <a:xfrm>
              <a:off x="158" y="2478"/>
              <a:ext cx="268" cy="340"/>
            </a:xfrm>
            <a:prstGeom prst="roundRect">
              <a:avLst>
                <a:gd name="adj" fmla="val 16667"/>
              </a:avLst>
            </a:prstGeom>
            <a:solidFill>
              <a:srgbClr val="339933"/>
            </a:solidFill>
            <a:ln w="12700">
              <a:solidFill>
                <a:srgbClr val="2E3A5C"/>
              </a:solidFill>
              <a:round/>
              <a:headEnd/>
              <a:tailEnd/>
            </a:ln>
          </p:spPr>
          <p:txBody>
            <a:bodyPr wrap="none" anchor="ctr"/>
            <a:lstStyle/>
            <a:p>
              <a:pPr eaLnBrk="1" hangingPunct="1"/>
              <a:r>
                <a:rPr lang="fr-BE" sz="2000" dirty="0"/>
                <a:t>5</a:t>
              </a:r>
              <a:endParaRPr lang="en-US" sz="2000" dirty="0"/>
            </a:p>
          </p:txBody>
        </p:sp>
      </p:grpSp>
      <p:sp>
        <p:nvSpPr>
          <p:cNvPr id="20" name="Rectangle 19"/>
          <p:cNvSpPr/>
          <p:nvPr/>
        </p:nvSpPr>
        <p:spPr>
          <a:xfrm>
            <a:off x="2286000" y="3013502"/>
            <a:ext cx="4572000" cy="830997"/>
          </a:xfrm>
          <a:prstGeom prst="rect">
            <a:avLst/>
          </a:prstGeom>
        </p:spPr>
        <p:txBody>
          <a:bodyPr>
            <a:spAutoFit/>
          </a:bodyPr>
          <a:lstStyle/>
          <a:p>
            <a:r>
              <a:rPr lang="en-US" dirty="0" smtClean="0"/>
              <a:t>Why is change so hard to achieve?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4" name="AutoShape 14"/>
          <p:cNvSpPr>
            <a:spLocks noChangeArrowheads="1"/>
          </p:cNvSpPr>
          <p:nvPr/>
        </p:nvSpPr>
        <p:spPr bwMode="auto">
          <a:xfrm>
            <a:off x="250825" y="4473575"/>
            <a:ext cx="425450" cy="539750"/>
          </a:xfrm>
          <a:prstGeom prst="roundRect">
            <a:avLst>
              <a:gd name="adj" fmla="val 16667"/>
            </a:avLst>
          </a:prstGeom>
          <a:solidFill>
            <a:schemeClr val="bg1">
              <a:alpha val="25000"/>
            </a:schemeClr>
          </a:solidFill>
          <a:ln w="12700">
            <a:solidFill>
              <a:srgbClr val="2E3A5C"/>
            </a:solidFill>
            <a:round/>
            <a:headEnd/>
            <a:tailEnd/>
          </a:ln>
          <a:effectLst/>
        </p:spPr>
        <p:txBody>
          <a:bodyPr wrap="none" anchor="ctr"/>
          <a:lstStyle/>
          <a:p>
            <a:pPr eaLnBrk="1" hangingPunct="1"/>
            <a:r>
              <a:rPr lang="fr-BE" sz="2000" dirty="0"/>
              <a:t>6</a:t>
            </a:r>
            <a:endParaRPr lang="en-US" sz="2000" dirty="0"/>
          </a:p>
        </p:txBody>
      </p:sp>
      <p:sp>
        <p:nvSpPr>
          <p:cNvPr id="593935" name="AutoShape 15"/>
          <p:cNvSpPr>
            <a:spLocks noChangeArrowheads="1"/>
          </p:cNvSpPr>
          <p:nvPr/>
        </p:nvSpPr>
        <p:spPr bwMode="auto">
          <a:xfrm>
            <a:off x="250825" y="3933825"/>
            <a:ext cx="425450" cy="539750"/>
          </a:xfrm>
          <a:prstGeom prst="roundRect">
            <a:avLst>
              <a:gd name="adj" fmla="val 16667"/>
            </a:avLst>
          </a:prstGeom>
          <a:solidFill>
            <a:srgbClr val="339933"/>
          </a:solidFill>
          <a:ln w="12700">
            <a:solidFill>
              <a:srgbClr val="2E3A5C"/>
            </a:solidFill>
            <a:round/>
            <a:headEnd/>
            <a:tailEnd/>
          </a:ln>
          <a:effectLst/>
        </p:spPr>
        <p:txBody>
          <a:bodyPr wrap="none" anchor="ctr"/>
          <a:lstStyle/>
          <a:p>
            <a:pPr eaLnBrk="1" hangingPunct="1"/>
            <a:r>
              <a:rPr lang="fr-BE" sz="2000" dirty="0"/>
              <a:t>5</a:t>
            </a:r>
            <a:endParaRPr lang="en-US" sz="2000" dirty="0"/>
          </a:p>
        </p:txBody>
      </p:sp>
      <p:sp>
        <p:nvSpPr>
          <p:cNvPr id="593936" name="AutoShape 16"/>
          <p:cNvSpPr>
            <a:spLocks noChangeArrowheads="1"/>
          </p:cNvSpPr>
          <p:nvPr/>
        </p:nvSpPr>
        <p:spPr bwMode="auto">
          <a:xfrm>
            <a:off x="250825" y="3386138"/>
            <a:ext cx="425450" cy="539750"/>
          </a:xfrm>
          <a:prstGeom prst="roundRect">
            <a:avLst>
              <a:gd name="adj" fmla="val 16667"/>
            </a:avLst>
          </a:prstGeom>
          <a:solidFill>
            <a:schemeClr val="hlink">
              <a:alpha val="25000"/>
            </a:schemeClr>
          </a:solidFill>
          <a:ln w="12700">
            <a:solidFill>
              <a:srgbClr val="2E3A5C"/>
            </a:solidFill>
            <a:round/>
            <a:headEnd/>
            <a:tailEnd/>
          </a:ln>
          <a:effectLst/>
        </p:spPr>
        <p:txBody>
          <a:bodyPr wrap="none" anchor="ctr"/>
          <a:lstStyle/>
          <a:p>
            <a:pPr eaLnBrk="1" hangingPunct="1"/>
            <a:r>
              <a:rPr lang="fr-BE" sz="2000" dirty="0"/>
              <a:t>4</a:t>
            </a:r>
            <a:endParaRPr lang="en-US" sz="2000" dirty="0"/>
          </a:p>
        </p:txBody>
      </p:sp>
      <p:sp>
        <p:nvSpPr>
          <p:cNvPr id="593937" name="AutoShape 17"/>
          <p:cNvSpPr>
            <a:spLocks noChangeArrowheads="1"/>
          </p:cNvSpPr>
          <p:nvPr/>
        </p:nvSpPr>
        <p:spPr bwMode="auto">
          <a:xfrm>
            <a:off x="250825" y="2847975"/>
            <a:ext cx="425450" cy="539750"/>
          </a:xfrm>
          <a:prstGeom prst="roundRect">
            <a:avLst>
              <a:gd name="adj" fmla="val 16667"/>
            </a:avLst>
          </a:prstGeom>
          <a:solidFill>
            <a:schemeClr val="bg2">
              <a:alpha val="25000"/>
            </a:schemeClr>
          </a:solidFill>
          <a:ln w="12700">
            <a:solidFill>
              <a:srgbClr val="2E3A5C"/>
            </a:solidFill>
            <a:round/>
            <a:headEnd/>
            <a:tailEnd/>
          </a:ln>
          <a:effectLst/>
        </p:spPr>
        <p:txBody>
          <a:bodyPr wrap="none" anchor="ctr"/>
          <a:lstStyle/>
          <a:p>
            <a:pPr eaLnBrk="1" hangingPunct="1"/>
            <a:r>
              <a:rPr lang="fr-BE" sz="2000" dirty="0"/>
              <a:t>3</a:t>
            </a:r>
            <a:endParaRPr lang="en-US" sz="2000" dirty="0"/>
          </a:p>
        </p:txBody>
      </p:sp>
      <p:sp>
        <p:nvSpPr>
          <p:cNvPr id="593938" name="AutoShape 18"/>
          <p:cNvSpPr>
            <a:spLocks noChangeArrowheads="1"/>
          </p:cNvSpPr>
          <p:nvPr/>
        </p:nvSpPr>
        <p:spPr bwMode="auto">
          <a:xfrm>
            <a:off x="250825" y="2309813"/>
            <a:ext cx="425450" cy="539750"/>
          </a:xfrm>
          <a:prstGeom prst="roundRect">
            <a:avLst>
              <a:gd name="adj" fmla="val 16667"/>
            </a:avLst>
          </a:prstGeom>
          <a:solidFill>
            <a:schemeClr val="accent2">
              <a:alpha val="25000"/>
            </a:schemeClr>
          </a:solidFill>
          <a:ln w="12700">
            <a:solidFill>
              <a:srgbClr val="2E3A5C"/>
            </a:solidFill>
            <a:round/>
            <a:headEnd/>
            <a:tailEnd/>
          </a:ln>
          <a:effectLst/>
        </p:spPr>
        <p:txBody>
          <a:bodyPr wrap="none" anchor="ctr"/>
          <a:lstStyle/>
          <a:p>
            <a:pPr eaLnBrk="1" hangingPunct="1"/>
            <a:r>
              <a:rPr lang="fr-BE" sz="2000" dirty="0"/>
              <a:t>2</a:t>
            </a:r>
            <a:endParaRPr lang="en-US" sz="2000" dirty="0"/>
          </a:p>
        </p:txBody>
      </p:sp>
      <p:sp>
        <p:nvSpPr>
          <p:cNvPr id="593939" name="AutoShape 19"/>
          <p:cNvSpPr>
            <a:spLocks noChangeArrowheads="1"/>
          </p:cNvSpPr>
          <p:nvPr/>
        </p:nvSpPr>
        <p:spPr bwMode="auto">
          <a:xfrm>
            <a:off x="250825" y="1776413"/>
            <a:ext cx="425450" cy="539750"/>
          </a:xfrm>
          <a:prstGeom prst="roundRect">
            <a:avLst>
              <a:gd name="adj" fmla="val 16667"/>
            </a:avLst>
          </a:prstGeom>
          <a:solidFill>
            <a:schemeClr val="accent1">
              <a:alpha val="25000"/>
            </a:schemeClr>
          </a:solidFill>
          <a:ln w="12700">
            <a:solidFill>
              <a:srgbClr val="2E3A5C"/>
            </a:solidFill>
            <a:round/>
            <a:headEnd/>
            <a:tailEnd/>
          </a:ln>
          <a:effectLst/>
        </p:spPr>
        <p:txBody>
          <a:bodyPr wrap="none" anchor="ctr"/>
          <a:lstStyle/>
          <a:p>
            <a:pPr eaLnBrk="1" hangingPunct="1"/>
            <a:r>
              <a:rPr lang="fr-BE" sz="2000" dirty="0"/>
              <a:t>1</a:t>
            </a:r>
            <a:endParaRPr lang="en-US" sz="2000" dirty="0"/>
          </a:p>
        </p:txBody>
      </p:sp>
      <p:sp>
        <p:nvSpPr>
          <p:cNvPr id="14" name="AutoShape 10"/>
          <p:cNvSpPr>
            <a:spLocks noChangeArrowheads="1"/>
          </p:cNvSpPr>
          <p:nvPr/>
        </p:nvSpPr>
        <p:spPr bwMode="auto">
          <a:xfrm>
            <a:off x="250825" y="2847975"/>
            <a:ext cx="425450" cy="539750"/>
          </a:xfrm>
          <a:prstGeom prst="roundRect">
            <a:avLst>
              <a:gd name="adj" fmla="val 16667"/>
            </a:avLst>
          </a:prstGeom>
          <a:solidFill>
            <a:schemeClr val="bg2">
              <a:alpha val="25098"/>
            </a:schemeClr>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5" name="AutoShape 11"/>
          <p:cNvSpPr>
            <a:spLocks noChangeArrowheads="1"/>
          </p:cNvSpPr>
          <p:nvPr/>
        </p:nvSpPr>
        <p:spPr bwMode="auto">
          <a:xfrm>
            <a:off x="250825" y="2309813"/>
            <a:ext cx="425450" cy="539750"/>
          </a:xfrm>
          <a:prstGeom prst="roundRect">
            <a:avLst>
              <a:gd name="adj" fmla="val 16667"/>
            </a:avLst>
          </a:prstGeom>
          <a:solidFill>
            <a:schemeClr val="accent2">
              <a:alpha val="25098"/>
            </a:schemeClr>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6" name="AutoShape 12"/>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sp>
        <p:nvSpPr>
          <p:cNvPr id="30" name="Content Placeholder 29"/>
          <p:cNvSpPr>
            <a:spLocks noGrp="1"/>
          </p:cNvSpPr>
          <p:nvPr>
            <p:ph idx="1"/>
          </p:nvPr>
        </p:nvSpPr>
        <p:spPr>
          <a:xfrm>
            <a:off x="1600200" y="1371600"/>
            <a:ext cx="6858000" cy="5009810"/>
          </a:xfrm>
        </p:spPr>
        <p:txBody>
          <a:bodyPr/>
          <a:lstStyle/>
          <a:p>
            <a:pPr marL="452438" indent="-452438" eaLnBrk="1" hangingPunct="1">
              <a:buClr>
                <a:srgbClr val="133912"/>
              </a:buClr>
              <a:buSzPct val="70000"/>
              <a:buFont typeface="Wingdings" pitchFamily="-96" charset="2"/>
              <a:buChar char="v"/>
              <a:tabLst>
                <a:tab pos="457200" algn="l"/>
              </a:tabLst>
            </a:pPr>
            <a:r>
              <a:rPr lang="en-US" sz="2400" dirty="0" smtClean="0"/>
              <a:t>The status quo ‘works’ because it is known. Change is unknown, you have to prove that what you want will ‘work better’</a:t>
            </a:r>
          </a:p>
          <a:p>
            <a:pPr marL="452438" indent="-452438" eaLnBrk="1" hangingPunct="1">
              <a:buClr>
                <a:srgbClr val="133912"/>
              </a:buClr>
              <a:buSzPct val="70000"/>
              <a:buFont typeface="Wingdings" pitchFamily="-96" charset="2"/>
              <a:buChar char="v"/>
              <a:tabLst>
                <a:tab pos="457200" algn="l"/>
              </a:tabLst>
            </a:pPr>
            <a:r>
              <a:rPr lang="en-US" sz="2400" dirty="0" smtClean="0"/>
              <a:t>Some people or </a:t>
            </a:r>
            <a:r>
              <a:rPr lang="en-US" sz="2400" dirty="0" err="1" smtClean="0"/>
              <a:t>organisations</a:t>
            </a:r>
            <a:r>
              <a:rPr lang="en-US" sz="2400" dirty="0" smtClean="0"/>
              <a:t> benefit from the status quo and will oppose change</a:t>
            </a:r>
          </a:p>
          <a:p>
            <a:pPr marL="452438" indent="-452438" eaLnBrk="1" hangingPunct="1">
              <a:buClr>
                <a:srgbClr val="133912"/>
              </a:buClr>
              <a:buSzPct val="70000"/>
              <a:buFont typeface="Wingdings" pitchFamily="-96" charset="2"/>
              <a:buChar char="v"/>
              <a:tabLst>
                <a:tab pos="457200" algn="l"/>
              </a:tabLst>
            </a:pPr>
            <a:r>
              <a:rPr lang="en-US" sz="2400" dirty="0" smtClean="0"/>
              <a:t>Change = loss of control = unpredictable = fear</a:t>
            </a:r>
          </a:p>
          <a:p>
            <a:pPr marL="452438" indent="-452438" eaLnBrk="1" hangingPunct="1">
              <a:buClr>
                <a:srgbClr val="133912"/>
              </a:buClr>
              <a:buSzPct val="70000"/>
              <a:buFont typeface="Wingdings" pitchFamily="-96" charset="2"/>
              <a:buChar char="v"/>
              <a:tabLst>
                <a:tab pos="457200" algn="l"/>
              </a:tabLst>
            </a:pPr>
            <a:r>
              <a:rPr lang="en-US" sz="2400" dirty="0" smtClean="0"/>
              <a:t>Change requires effort, negotiation, compromise, leadership</a:t>
            </a:r>
          </a:p>
          <a:p>
            <a:pPr marL="452438" indent="-452438" eaLnBrk="1" hangingPunct="1">
              <a:buClr>
                <a:srgbClr val="133912"/>
              </a:buClr>
              <a:buSzPct val="70000"/>
              <a:buFont typeface="Wingdings" pitchFamily="-96" charset="2"/>
              <a:buChar char="v"/>
              <a:tabLst>
                <a:tab pos="457200" algn="l"/>
              </a:tabLst>
            </a:pPr>
            <a:r>
              <a:rPr lang="en-US" sz="2400" dirty="0" smtClean="0"/>
              <a:t>No wonder helping people and </a:t>
            </a:r>
            <a:r>
              <a:rPr lang="en-US" sz="2400" dirty="0" err="1" smtClean="0"/>
              <a:t>organisations</a:t>
            </a:r>
            <a:r>
              <a:rPr lang="en-US" sz="2400" dirty="0" smtClean="0"/>
              <a:t> to change is a </a:t>
            </a:r>
            <a:r>
              <a:rPr lang="en-US" sz="2400" dirty="0" err="1" smtClean="0"/>
              <a:t>specialised</a:t>
            </a:r>
            <a:r>
              <a:rPr lang="en-US" sz="2400" dirty="0" smtClean="0"/>
              <a:t> profession </a:t>
            </a:r>
          </a:p>
          <a:p>
            <a:endParaRPr lang="en-US" dirty="0"/>
          </a:p>
        </p:txBody>
      </p:sp>
      <p:sp>
        <p:nvSpPr>
          <p:cNvPr id="38" name="Rectangle 2"/>
          <p:cNvSpPr>
            <a:spLocks noGrp="1" noChangeArrowheads="1"/>
          </p:cNvSpPr>
          <p:nvPr>
            <p:ph type="title"/>
          </p:nvPr>
        </p:nvSpPr>
        <p:spPr>
          <a:xfrm>
            <a:off x="1801813" y="1588"/>
            <a:ext cx="6370686" cy="1051082"/>
          </a:xfrm>
          <a:solidFill>
            <a:srgbClr val="2E3A5C"/>
          </a:solidFill>
        </p:spPr>
        <p:txBody>
          <a:bodyPr/>
          <a:lstStyle/>
          <a:p>
            <a:pPr algn="ctr" eaLnBrk="1" hangingPunct="1"/>
            <a:r>
              <a:rPr lang="en-US" sz="2800" dirty="0" smtClean="0"/>
              <a:t>Why is change so hard to achieve? </a:t>
            </a:r>
            <a:endParaRPr lang="en-GB" sz="28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4" name="AutoShape 14"/>
          <p:cNvSpPr>
            <a:spLocks noChangeArrowheads="1"/>
          </p:cNvSpPr>
          <p:nvPr/>
        </p:nvSpPr>
        <p:spPr bwMode="auto">
          <a:xfrm>
            <a:off x="250825" y="4473575"/>
            <a:ext cx="425450" cy="539750"/>
          </a:xfrm>
          <a:prstGeom prst="roundRect">
            <a:avLst>
              <a:gd name="adj" fmla="val 16667"/>
            </a:avLst>
          </a:prstGeom>
          <a:solidFill>
            <a:schemeClr val="bg1">
              <a:alpha val="25000"/>
            </a:schemeClr>
          </a:solidFill>
          <a:ln w="12700">
            <a:solidFill>
              <a:srgbClr val="2E3A5C"/>
            </a:solidFill>
            <a:round/>
            <a:headEnd/>
            <a:tailEnd/>
          </a:ln>
          <a:effectLst/>
        </p:spPr>
        <p:txBody>
          <a:bodyPr wrap="none" anchor="ctr"/>
          <a:lstStyle/>
          <a:p>
            <a:pPr eaLnBrk="1" hangingPunct="1"/>
            <a:r>
              <a:rPr lang="fr-BE" sz="2000" dirty="0"/>
              <a:t>6</a:t>
            </a:r>
            <a:endParaRPr lang="en-US" sz="2000" dirty="0"/>
          </a:p>
        </p:txBody>
      </p:sp>
      <p:sp>
        <p:nvSpPr>
          <p:cNvPr id="593935" name="AutoShape 15"/>
          <p:cNvSpPr>
            <a:spLocks noChangeArrowheads="1"/>
          </p:cNvSpPr>
          <p:nvPr/>
        </p:nvSpPr>
        <p:spPr bwMode="auto">
          <a:xfrm>
            <a:off x="250825" y="3933825"/>
            <a:ext cx="425450" cy="539750"/>
          </a:xfrm>
          <a:prstGeom prst="roundRect">
            <a:avLst>
              <a:gd name="adj" fmla="val 16667"/>
            </a:avLst>
          </a:prstGeom>
          <a:solidFill>
            <a:srgbClr val="339933"/>
          </a:solidFill>
          <a:ln w="12700">
            <a:solidFill>
              <a:srgbClr val="2E3A5C"/>
            </a:solidFill>
            <a:round/>
            <a:headEnd/>
            <a:tailEnd/>
          </a:ln>
          <a:effectLst/>
        </p:spPr>
        <p:txBody>
          <a:bodyPr wrap="none" anchor="ctr"/>
          <a:lstStyle/>
          <a:p>
            <a:pPr eaLnBrk="1" hangingPunct="1"/>
            <a:r>
              <a:rPr lang="fr-BE" sz="2000" dirty="0"/>
              <a:t>5</a:t>
            </a:r>
            <a:endParaRPr lang="en-US" sz="2000" dirty="0"/>
          </a:p>
        </p:txBody>
      </p:sp>
      <p:sp>
        <p:nvSpPr>
          <p:cNvPr id="593936" name="AutoShape 16"/>
          <p:cNvSpPr>
            <a:spLocks noChangeArrowheads="1"/>
          </p:cNvSpPr>
          <p:nvPr/>
        </p:nvSpPr>
        <p:spPr bwMode="auto">
          <a:xfrm>
            <a:off x="250825" y="3386138"/>
            <a:ext cx="425450" cy="539750"/>
          </a:xfrm>
          <a:prstGeom prst="roundRect">
            <a:avLst>
              <a:gd name="adj" fmla="val 16667"/>
            </a:avLst>
          </a:prstGeom>
          <a:solidFill>
            <a:schemeClr val="hlink">
              <a:alpha val="25000"/>
            </a:schemeClr>
          </a:solidFill>
          <a:ln w="12700">
            <a:solidFill>
              <a:srgbClr val="2E3A5C"/>
            </a:solidFill>
            <a:round/>
            <a:headEnd/>
            <a:tailEnd/>
          </a:ln>
          <a:effectLst/>
        </p:spPr>
        <p:txBody>
          <a:bodyPr wrap="none" anchor="ctr"/>
          <a:lstStyle/>
          <a:p>
            <a:pPr eaLnBrk="1" hangingPunct="1"/>
            <a:r>
              <a:rPr lang="fr-BE" sz="2000" dirty="0"/>
              <a:t>4</a:t>
            </a:r>
            <a:endParaRPr lang="en-US" sz="2000" dirty="0"/>
          </a:p>
        </p:txBody>
      </p:sp>
      <p:sp>
        <p:nvSpPr>
          <p:cNvPr id="593937" name="AutoShape 17"/>
          <p:cNvSpPr>
            <a:spLocks noChangeArrowheads="1"/>
          </p:cNvSpPr>
          <p:nvPr/>
        </p:nvSpPr>
        <p:spPr bwMode="auto">
          <a:xfrm>
            <a:off x="250825" y="2847975"/>
            <a:ext cx="425450" cy="539750"/>
          </a:xfrm>
          <a:prstGeom prst="roundRect">
            <a:avLst>
              <a:gd name="adj" fmla="val 16667"/>
            </a:avLst>
          </a:prstGeom>
          <a:solidFill>
            <a:schemeClr val="bg2">
              <a:alpha val="25000"/>
            </a:schemeClr>
          </a:solidFill>
          <a:ln w="12700">
            <a:solidFill>
              <a:srgbClr val="2E3A5C"/>
            </a:solidFill>
            <a:round/>
            <a:headEnd/>
            <a:tailEnd/>
          </a:ln>
          <a:effectLst/>
        </p:spPr>
        <p:txBody>
          <a:bodyPr wrap="none" anchor="ctr"/>
          <a:lstStyle/>
          <a:p>
            <a:pPr eaLnBrk="1" hangingPunct="1"/>
            <a:r>
              <a:rPr lang="fr-BE" sz="2000" dirty="0"/>
              <a:t>3</a:t>
            </a:r>
            <a:endParaRPr lang="en-US" sz="2000" dirty="0"/>
          </a:p>
        </p:txBody>
      </p:sp>
      <p:sp>
        <p:nvSpPr>
          <p:cNvPr id="593938" name="AutoShape 18"/>
          <p:cNvSpPr>
            <a:spLocks noChangeArrowheads="1"/>
          </p:cNvSpPr>
          <p:nvPr/>
        </p:nvSpPr>
        <p:spPr bwMode="auto">
          <a:xfrm>
            <a:off x="250825" y="2309813"/>
            <a:ext cx="425450" cy="539750"/>
          </a:xfrm>
          <a:prstGeom prst="roundRect">
            <a:avLst>
              <a:gd name="adj" fmla="val 16667"/>
            </a:avLst>
          </a:prstGeom>
          <a:solidFill>
            <a:schemeClr val="accent2">
              <a:alpha val="25000"/>
            </a:schemeClr>
          </a:solidFill>
          <a:ln w="12700">
            <a:solidFill>
              <a:srgbClr val="2E3A5C"/>
            </a:solidFill>
            <a:round/>
            <a:headEnd/>
            <a:tailEnd/>
          </a:ln>
          <a:effectLst/>
        </p:spPr>
        <p:txBody>
          <a:bodyPr wrap="none" anchor="ctr"/>
          <a:lstStyle/>
          <a:p>
            <a:pPr eaLnBrk="1" hangingPunct="1"/>
            <a:r>
              <a:rPr lang="fr-BE" sz="2000" dirty="0"/>
              <a:t>2</a:t>
            </a:r>
            <a:endParaRPr lang="en-US" sz="2000" dirty="0"/>
          </a:p>
        </p:txBody>
      </p:sp>
      <p:sp>
        <p:nvSpPr>
          <p:cNvPr id="593939" name="AutoShape 19"/>
          <p:cNvSpPr>
            <a:spLocks noChangeArrowheads="1"/>
          </p:cNvSpPr>
          <p:nvPr/>
        </p:nvSpPr>
        <p:spPr bwMode="auto">
          <a:xfrm>
            <a:off x="250825" y="1776413"/>
            <a:ext cx="425450" cy="539750"/>
          </a:xfrm>
          <a:prstGeom prst="roundRect">
            <a:avLst>
              <a:gd name="adj" fmla="val 16667"/>
            </a:avLst>
          </a:prstGeom>
          <a:solidFill>
            <a:schemeClr val="accent1">
              <a:alpha val="25000"/>
            </a:schemeClr>
          </a:solidFill>
          <a:ln w="12700">
            <a:solidFill>
              <a:srgbClr val="2E3A5C"/>
            </a:solidFill>
            <a:round/>
            <a:headEnd/>
            <a:tailEnd/>
          </a:ln>
          <a:effectLst/>
        </p:spPr>
        <p:txBody>
          <a:bodyPr wrap="none" anchor="ctr"/>
          <a:lstStyle/>
          <a:p>
            <a:pPr eaLnBrk="1" hangingPunct="1"/>
            <a:r>
              <a:rPr lang="fr-BE" sz="2000" dirty="0"/>
              <a:t>1</a:t>
            </a:r>
            <a:endParaRPr lang="en-US" sz="2000" dirty="0"/>
          </a:p>
        </p:txBody>
      </p:sp>
      <p:sp>
        <p:nvSpPr>
          <p:cNvPr id="14" name="AutoShape 10"/>
          <p:cNvSpPr>
            <a:spLocks noChangeArrowheads="1"/>
          </p:cNvSpPr>
          <p:nvPr/>
        </p:nvSpPr>
        <p:spPr bwMode="auto">
          <a:xfrm>
            <a:off x="250825" y="2847975"/>
            <a:ext cx="425450" cy="539750"/>
          </a:xfrm>
          <a:prstGeom prst="roundRect">
            <a:avLst>
              <a:gd name="adj" fmla="val 16667"/>
            </a:avLst>
          </a:prstGeom>
          <a:solidFill>
            <a:schemeClr val="bg2">
              <a:alpha val="25098"/>
            </a:schemeClr>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5" name="AutoShape 11"/>
          <p:cNvSpPr>
            <a:spLocks noChangeArrowheads="1"/>
          </p:cNvSpPr>
          <p:nvPr/>
        </p:nvSpPr>
        <p:spPr bwMode="auto">
          <a:xfrm>
            <a:off x="250825" y="2309813"/>
            <a:ext cx="425450" cy="539750"/>
          </a:xfrm>
          <a:prstGeom prst="roundRect">
            <a:avLst>
              <a:gd name="adj" fmla="val 16667"/>
            </a:avLst>
          </a:prstGeom>
          <a:solidFill>
            <a:schemeClr val="accent2">
              <a:alpha val="25098"/>
            </a:schemeClr>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6" name="AutoShape 12"/>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sp>
        <p:nvSpPr>
          <p:cNvPr id="30" name="Content Placeholder 29"/>
          <p:cNvSpPr>
            <a:spLocks noGrp="1"/>
          </p:cNvSpPr>
          <p:nvPr>
            <p:ph idx="1"/>
          </p:nvPr>
        </p:nvSpPr>
        <p:spPr>
          <a:xfrm>
            <a:off x="1600200" y="1371600"/>
            <a:ext cx="6858000" cy="5009810"/>
          </a:xfrm>
        </p:spPr>
        <p:txBody>
          <a:bodyPr/>
          <a:lstStyle/>
          <a:p>
            <a:pPr marL="352425" indent="-352425" eaLnBrk="1" hangingPunct="1">
              <a:lnSpc>
                <a:spcPct val="93000"/>
              </a:lnSpc>
              <a:spcBef>
                <a:spcPts val="900"/>
              </a:spcBef>
              <a:buClr>
                <a:srgbClr val="133912"/>
              </a:buClr>
              <a:buSzPct val="70000"/>
              <a:buFont typeface="Wingdings" pitchFamily="-96" charset="2"/>
              <a:buChar char="v"/>
              <a:tabLst>
                <a:tab pos="293688" algn="l"/>
              </a:tabLst>
            </a:pPr>
            <a:r>
              <a:rPr lang="en-US" sz="2800" dirty="0" smtClean="0"/>
              <a:t>Why change is needed and why now.</a:t>
            </a:r>
          </a:p>
          <a:p>
            <a:pPr marL="352425" indent="-352425" eaLnBrk="1" hangingPunct="1">
              <a:lnSpc>
                <a:spcPct val="93000"/>
              </a:lnSpc>
              <a:spcBef>
                <a:spcPts val="900"/>
              </a:spcBef>
              <a:buClr>
                <a:srgbClr val="133912"/>
              </a:buClr>
              <a:buSzPct val="70000"/>
              <a:buFont typeface="Wingdings" pitchFamily="-96" charset="2"/>
              <a:buChar char="v"/>
              <a:tabLst>
                <a:tab pos="293688" algn="l"/>
              </a:tabLst>
            </a:pPr>
            <a:r>
              <a:rPr lang="en-US" sz="2800" dirty="0" smtClean="0"/>
              <a:t>What you want to happen and how things will be different.</a:t>
            </a:r>
          </a:p>
          <a:p>
            <a:pPr marL="352425" indent="-352425" eaLnBrk="1" hangingPunct="1">
              <a:lnSpc>
                <a:spcPct val="93000"/>
              </a:lnSpc>
              <a:spcBef>
                <a:spcPts val="900"/>
              </a:spcBef>
              <a:buClr>
                <a:srgbClr val="133912"/>
              </a:buClr>
              <a:buSzPct val="70000"/>
              <a:buFont typeface="Wingdings" pitchFamily="-96" charset="2"/>
              <a:buChar char="v"/>
              <a:tabLst>
                <a:tab pos="293688" algn="l"/>
              </a:tabLst>
            </a:pPr>
            <a:r>
              <a:rPr lang="en-US" sz="2800" dirty="0" smtClean="0"/>
              <a:t>Who will benefit and who will lose out.</a:t>
            </a:r>
          </a:p>
          <a:p>
            <a:pPr marL="352425" indent="-352425" eaLnBrk="1" hangingPunct="1">
              <a:lnSpc>
                <a:spcPct val="93000"/>
              </a:lnSpc>
              <a:spcBef>
                <a:spcPts val="900"/>
              </a:spcBef>
              <a:buClr>
                <a:srgbClr val="133912"/>
              </a:buClr>
              <a:buSzPct val="70000"/>
              <a:buFont typeface="Wingdings" pitchFamily="-96" charset="2"/>
              <a:buChar char="v"/>
              <a:tabLst>
                <a:tab pos="293688" algn="l"/>
              </a:tabLst>
            </a:pPr>
            <a:r>
              <a:rPr lang="en-US" sz="2800" u="sng" dirty="0" smtClean="0"/>
              <a:t>What it will cost and who will pay for it.</a:t>
            </a:r>
          </a:p>
          <a:p>
            <a:pPr marL="352425" indent="-352425" eaLnBrk="1" hangingPunct="1">
              <a:lnSpc>
                <a:spcPct val="93000"/>
              </a:lnSpc>
              <a:spcBef>
                <a:spcPts val="900"/>
              </a:spcBef>
              <a:buClr>
                <a:srgbClr val="133912"/>
              </a:buClr>
              <a:buSzPct val="70000"/>
              <a:buFont typeface="Wingdings" pitchFamily="-96" charset="2"/>
              <a:buChar char="v"/>
              <a:tabLst>
                <a:tab pos="293688" algn="l"/>
              </a:tabLst>
            </a:pPr>
            <a:r>
              <a:rPr lang="en-US" sz="2800" dirty="0" smtClean="0"/>
              <a:t>What you want someone to do when they should do it.</a:t>
            </a:r>
          </a:p>
          <a:p>
            <a:pPr marL="352425" indent="-352425" eaLnBrk="1" hangingPunct="1">
              <a:lnSpc>
                <a:spcPct val="93000"/>
              </a:lnSpc>
              <a:spcBef>
                <a:spcPts val="900"/>
              </a:spcBef>
              <a:buClr>
                <a:srgbClr val="133912"/>
              </a:buClr>
              <a:buSzPct val="70000"/>
              <a:buFont typeface="Wingdings" pitchFamily="-96" charset="2"/>
              <a:buChar char="v"/>
              <a:tabLst>
                <a:tab pos="293688" algn="l"/>
              </a:tabLst>
            </a:pPr>
            <a:r>
              <a:rPr lang="en-US" sz="2800" dirty="0" smtClean="0"/>
              <a:t>How you will help them.</a:t>
            </a:r>
          </a:p>
          <a:p>
            <a:pPr>
              <a:buNone/>
            </a:pPr>
            <a:endParaRPr lang="en-US" dirty="0"/>
          </a:p>
        </p:txBody>
      </p:sp>
      <p:sp>
        <p:nvSpPr>
          <p:cNvPr id="38" name="Rectangle 2"/>
          <p:cNvSpPr>
            <a:spLocks noGrp="1" noChangeArrowheads="1"/>
          </p:cNvSpPr>
          <p:nvPr>
            <p:ph type="title"/>
          </p:nvPr>
        </p:nvSpPr>
        <p:spPr>
          <a:xfrm>
            <a:off x="1801813" y="1588"/>
            <a:ext cx="6370686" cy="1051082"/>
          </a:xfrm>
          <a:solidFill>
            <a:srgbClr val="2E3A5C"/>
          </a:solidFill>
        </p:spPr>
        <p:txBody>
          <a:bodyPr/>
          <a:lstStyle/>
          <a:p>
            <a:pPr algn="ctr" eaLnBrk="1" hangingPunct="1"/>
            <a:r>
              <a:rPr lang="en-US" sz="2800" dirty="0" smtClean="0"/>
              <a:t>Successful advocates communicate:</a:t>
            </a:r>
            <a:endParaRPr lang="en-GB" sz="2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4" name="AutoShape 14"/>
          <p:cNvSpPr>
            <a:spLocks noChangeArrowheads="1"/>
          </p:cNvSpPr>
          <p:nvPr/>
        </p:nvSpPr>
        <p:spPr bwMode="auto">
          <a:xfrm>
            <a:off x="250825" y="4473575"/>
            <a:ext cx="425450" cy="539750"/>
          </a:xfrm>
          <a:prstGeom prst="roundRect">
            <a:avLst>
              <a:gd name="adj" fmla="val 16667"/>
            </a:avLst>
          </a:prstGeom>
          <a:solidFill>
            <a:schemeClr val="bg1">
              <a:alpha val="25000"/>
            </a:schemeClr>
          </a:solidFill>
          <a:ln w="12700">
            <a:solidFill>
              <a:srgbClr val="2E3A5C"/>
            </a:solidFill>
            <a:round/>
            <a:headEnd/>
            <a:tailEnd/>
          </a:ln>
          <a:effectLst/>
        </p:spPr>
        <p:txBody>
          <a:bodyPr wrap="none" anchor="ctr"/>
          <a:lstStyle/>
          <a:p>
            <a:pPr eaLnBrk="1" hangingPunct="1"/>
            <a:r>
              <a:rPr lang="fr-BE" sz="2000" dirty="0"/>
              <a:t>6</a:t>
            </a:r>
            <a:endParaRPr lang="en-US" sz="2000" dirty="0"/>
          </a:p>
        </p:txBody>
      </p:sp>
      <p:sp>
        <p:nvSpPr>
          <p:cNvPr id="593935" name="AutoShape 15"/>
          <p:cNvSpPr>
            <a:spLocks noChangeArrowheads="1"/>
          </p:cNvSpPr>
          <p:nvPr/>
        </p:nvSpPr>
        <p:spPr bwMode="auto">
          <a:xfrm>
            <a:off x="250825" y="3933825"/>
            <a:ext cx="425450" cy="539750"/>
          </a:xfrm>
          <a:prstGeom prst="roundRect">
            <a:avLst>
              <a:gd name="adj" fmla="val 16667"/>
            </a:avLst>
          </a:prstGeom>
          <a:solidFill>
            <a:srgbClr val="339933"/>
          </a:solidFill>
          <a:ln w="12700">
            <a:solidFill>
              <a:srgbClr val="2E3A5C"/>
            </a:solidFill>
            <a:round/>
            <a:headEnd/>
            <a:tailEnd/>
          </a:ln>
          <a:effectLst/>
        </p:spPr>
        <p:txBody>
          <a:bodyPr wrap="none" anchor="ctr"/>
          <a:lstStyle/>
          <a:p>
            <a:pPr eaLnBrk="1" hangingPunct="1"/>
            <a:r>
              <a:rPr lang="fr-BE" sz="2000" dirty="0"/>
              <a:t>5</a:t>
            </a:r>
            <a:endParaRPr lang="en-US" sz="2000" dirty="0"/>
          </a:p>
        </p:txBody>
      </p:sp>
      <p:sp>
        <p:nvSpPr>
          <p:cNvPr id="593936" name="AutoShape 16"/>
          <p:cNvSpPr>
            <a:spLocks noChangeArrowheads="1"/>
          </p:cNvSpPr>
          <p:nvPr/>
        </p:nvSpPr>
        <p:spPr bwMode="auto">
          <a:xfrm>
            <a:off x="250825" y="3386138"/>
            <a:ext cx="425450" cy="539750"/>
          </a:xfrm>
          <a:prstGeom prst="roundRect">
            <a:avLst>
              <a:gd name="adj" fmla="val 16667"/>
            </a:avLst>
          </a:prstGeom>
          <a:solidFill>
            <a:schemeClr val="hlink">
              <a:alpha val="25000"/>
            </a:schemeClr>
          </a:solidFill>
          <a:ln w="12700">
            <a:solidFill>
              <a:srgbClr val="2E3A5C"/>
            </a:solidFill>
            <a:round/>
            <a:headEnd/>
            <a:tailEnd/>
          </a:ln>
          <a:effectLst/>
        </p:spPr>
        <p:txBody>
          <a:bodyPr wrap="none" anchor="ctr"/>
          <a:lstStyle/>
          <a:p>
            <a:pPr eaLnBrk="1" hangingPunct="1"/>
            <a:r>
              <a:rPr lang="fr-BE" sz="2000" dirty="0"/>
              <a:t>4</a:t>
            </a:r>
            <a:endParaRPr lang="en-US" sz="2000" dirty="0"/>
          </a:p>
        </p:txBody>
      </p:sp>
      <p:sp>
        <p:nvSpPr>
          <p:cNvPr id="593937" name="AutoShape 17"/>
          <p:cNvSpPr>
            <a:spLocks noChangeArrowheads="1"/>
          </p:cNvSpPr>
          <p:nvPr/>
        </p:nvSpPr>
        <p:spPr bwMode="auto">
          <a:xfrm>
            <a:off x="250825" y="2847975"/>
            <a:ext cx="425450" cy="539750"/>
          </a:xfrm>
          <a:prstGeom prst="roundRect">
            <a:avLst>
              <a:gd name="adj" fmla="val 16667"/>
            </a:avLst>
          </a:prstGeom>
          <a:solidFill>
            <a:schemeClr val="bg2">
              <a:alpha val="25000"/>
            </a:schemeClr>
          </a:solidFill>
          <a:ln w="12700">
            <a:solidFill>
              <a:srgbClr val="2E3A5C"/>
            </a:solidFill>
            <a:round/>
            <a:headEnd/>
            <a:tailEnd/>
          </a:ln>
          <a:effectLst/>
        </p:spPr>
        <p:txBody>
          <a:bodyPr wrap="none" anchor="ctr"/>
          <a:lstStyle/>
          <a:p>
            <a:pPr eaLnBrk="1" hangingPunct="1"/>
            <a:r>
              <a:rPr lang="fr-BE" sz="2000" dirty="0"/>
              <a:t>3</a:t>
            </a:r>
            <a:endParaRPr lang="en-US" sz="2000" dirty="0"/>
          </a:p>
        </p:txBody>
      </p:sp>
      <p:sp>
        <p:nvSpPr>
          <p:cNvPr id="593938" name="AutoShape 18"/>
          <p:cNvSpPr>
            <a:spLocks noChangeArrowheads="1"/>
          </p:cNvSpPr>
          <p:nvPr/>
        </p:nvSpPr>
        <p:spPr bwMode="auto">
          <a:xfrm>
            <a:off x="250825" y="2309813"/>
            <a:ext cx="425450" cy="539750"/>
          </a:xfrm>
          <a:prstGeom prst="roundRect">
            <a:avLst>
              <a:gd name="adj" fmla="val 16667"/>
            </a:avLst>
          </a:prstGeom>
          <a:solidFill>
            <a:schemeClr val="accent2">
              <a:alpha val="25000"/>
            </a:schemeClr>
          </a:solidFill>
          <a:ln w="12700">
            <a:solidFill>
              <a:srgbClr val="2E3A5C"/>
            </a:solidFill>
            <a:round/>
            <a:headEnd/>
            <a:tailEnd/>
          </a:ln>
          <a:effectLst/>
        </p:spPr>
        <p:txBody>
          <a:bodyPr wrap="none" anchor="ctr"/>
          <a:lstStyle/>
          <a:p>
            <a:pPr eaLnBrk="1" hangingPunct="1"/>
            <a:r>
              <a:rPr lang="fr-BE" sz="2000" dirty="0"/>
              <a:t>2</a:t>
            </a:r>
            <a:endParaRPr lang="en-US" sz="2000" dirty="0"/>
          </a:p>
        </p:txBody>
      </p:sp>
      <p:sp>
        <p:nvSpPr>
          <p:cNvPr id="593939" name="AutoShape 19"/>
          <p:cNvSpPr>
            <a:spLocks noChangeArrowheads="1"/>
          </p:cNvSpPr>
          <p:nvPr/>
        </p:nvSpPr>
        <p:spPr bwMode="auto">
          <a:xfrm>
            <a:off x="250825" y="1776413"/>
            <a:ext cx="425450" cy="539750"/>
          </a:xfrm>
          <a:prstGeom prst="roundRect">
            <a:avLst>
              <a:gd name="adj" fmla="val 16667"/>
            </a:avLst>
          </a:prstGeom>
          <a:solidFill>
            <a:schemeClr val="accent1">
              <a:alpha val="25000"/>
            </a:schemeClr>
          </a:solidFill>
          <a:ln w="12700">
            <a:solidFill>
              <a:srgbClr val="2E3A5C"/>
            </a:solidFill>
            <a:round/>
            <a:headEnd/>
            <a:tailEnd/>
          </a:ln>
          <a:effectLst/>
        </p:spPr>
        <p:txBody>
          <a:bodyPr wrap="none" anchor="ctr"/>
          <a:lstStyle/>
          <a:p>
            <a:pPr eaLnBrk="1" hangingPunct="1"/>
            <a:r>
              <a:rPr lang="fr-BE" sz="2000" dirty="0"/>
              <a:t>1</a:t>
            </a:r>
            <a:endParaRPr lang="en-US" sz="2000" dirty="0"/>
          </a:p>
        </p:txBody>
      </p:sp>
      <p:sp>
        <p:nvSpPr>
          <p:cNvPr id="14" name="AutoShape 10"/>
          <p:cNvSpPr>
            <a:spLocks noChangeArrowheads="1"/>
          </p:cNvSpPr>
          <p:nvPr/>
        </p:nvSpPr>
        <p:spPr bwMode="auto">
          <a:xfrm>
            <a:off x="250825" y="2847975"/>
            <a:ext cx="425450" cy="539750"/>
          </a:xfrm>
          <a:prstGeom prst="roundRect">
            <a:avLst>
              <a:gd name="adj" fmla="val 16667"/>
            </a:avLst>
          </a:prstGeom>
          <a:solidFill>
            <a:schemeClr val="bg2">
              <a:alpha val="25098"/>
            </a:schemeClr>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5" name="AutoShape 11"/>
          <p:cNvSpPr>
            <a:spLocks noChangeArrowheads="1"/>
          </p:cNvSpPr>
          <p:nvPr/>
        </p:nvSpPr>
        <p:spPr bwMode="auto">
          <a:xfrm>
            <a:off x="250825" y="2309813"/>
            <a:ext cx="425450" cy="539750"/>
          </a:xfrm>
          <a:prstGeom prst="roundRect">
            <a:avLst>
              <a:gd name="adj" fmla="val 16667"/>
            </a:avLst>
          </a:prstGeom>
          <a:solidFill>
            <a:schemeClr val="accent2">
              <a:alpha val="25098"/>
            </a:schemeClr>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6" name="AutoShape 12"/>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sp>
        <p:nvSpPr>
          <p:cNvPr id="38" name="Rectangle 2"/>
          <p:cNvSpPr>
            <a:spLocks noGrp="1" noChangeArrowheads="1"/>
          </p:cNvSpPr>
          <p:nvPr>
            <p:ph type="title"/>
          </p:nvPr>
        </p:nvSpPr>
        <p:spPr>
          <a:xfrm>
            <a:off x="1801813" y="1588"/>
            <a:ext cx="6370686" cy="1051082"/>
          </a:xfrm>
          <a:solidFill>
            <a:srgbClr val="2E3A5C"/>
          </a:solidFill>
        </p:spPr>
        <p:txBody>
          <a:bodyPr/>
          <a:lstStyle/>
          <a:p>
            <a:pPr algn="ctr" eaLnBrk="1" hangingPunct="1"/>
            <a:r>
              <a:rPr lang="en-US" sz="2800" dirty="0" smtClean="0"/>
              <a:t>Planning is the KEY:</a:t>
            </a:r>
            <a:endParaRPr lang="en-GB" sz="2800" dirty="0" smtClean="0"/>
          </a:p>
        </p:txBody>
      </p:sp>
      <p:sp>
        <p:nvSpPr>
          <p:cNvPr id="13" name="Content Placeholder 10"/>
          <p:cNvSpPr>
            <a:spLocks noGrp="1"/>
          </p:cNvSpPr>
          <p:nvPr>
            <p:ph idx="1"/>
          </p:nvPr>
        </p:nvSpPr>
        <p:spPr>
          <a:xfrm>
            <a:off x="1600200" y="1371600"/>
            <a:ext cx="6858000" cy="5010150"/>
          </a:xfrm>
        </p:spPr>
        <p:txBody>
          <a:bodyPr/>
          <a:lstStyle/>
          <a:p>
            <a:pPr>
              <a:lnSpc>
                <a:spcPts val="2775"/>
              </a:lnSpc>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1" dirty="0" smtClean="0"/>
              <a:t>CHOOSE YOUR “engagement” CAREFULLY</a:t>
            </a:r>
          </a:p>
          <a:p>
            <a:pPr>
              <a:lnSpc>
                <a:spcPts val="2775"/>
              </a:lnSpc>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1" dirty="0" smtClean="0"/>
              <a:t>Background</a:t>
            </a:r>
            <a:r>
              <a:rPr lang="en-GB" sz="2000" dirty="0" smtClean="0"/>
              <a:t> - what is the issue, the processes and timeframe? </a:t>
            </a:r>
          </a:p>
          <a:p>
            <a:pPr>
              <a:lnSpc>
                <a:spcPts val="2775"/>
              </a:lnSpc>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Define your </a:t>
            </a:r>
            <a:r>
              <a:rPr lang="en-GB" sz="2000" b="1" dirty="0" smtClean="0"/>
              <a:t>messages</a:t>
            </a:r>
            <a:r>
              <a:rPr lang="en-GB" sz="2000" dirty="0" smtClean="0"/>
              <a:t> - what do you want to say? What is unique or special about your position?</a:t>
            </a:r>
          </a:p>
          <a:p>
            <a:pPr>
              <a:lnSpc>
                <a:spcPts val="2775"/>
              </a:lnSpc>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Identify your </a:t>
            </a:r>
            <a:r>
              <a:rPr lang="en-GB" sz="2000" b="1" dirty="0" smtClean="0"/>
              <a:t>targets</a:t>
            </a:r>
            <a:r>
              <a:rPr lang="en-GB" sz="2000" dirty="0" smtClean="0"/>
              <a:t> - who takes the decisions? Who do they listen to? What is important to them?</a:t>
            </a:r>
          </a:p>
          <a:p>
            <a:pPr>
              <a:lnSpc>
                <a:spcPts val="2775"/>
              </a:lnSpc>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Select your </a:t>
            </a:r>
            <a:r>
              <a:rPr lang="en-GB" sz="2000" b="1" dirty="0" smtClean="0"/>
              <a:t>vehicles</a:t>
            </a:r>
            <a:r>
              <a:rPr lang="en-GB" sz="2000" dirty="0" smtClean="0"/>
              <a:t> - activities, events, information releases, meetings, conferences, media relations, demonstrations, publicity stunts</a:t>
            </a:r>
          </a:p>
          <a:p>
            <a:pPr>
              <a:lnSpc>
                <a:spcPts val="2775"/>
              </a:lnSpc>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Check the </a:t>
            </a:r>
            <a:r>
              <a:rPr lang="en-GB" sz="2000" b="1" dirty="0" smtClean="0"/>
              <a:t>landscape</a:t>
            </a:r>
            <a:r>
              <a:rPr lang="en-GB" sz="2000" dirty="0" smtClean="0"/>
              <a:t> - who are your allies and opponents? Track their messages and respond.</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0825" y="1771650"/>
            <a:ext cx="8642350" cy="3238500"/>
            <a:chOff x="158" y="1116"/>
            <a:chExt cx="5444" cy="2040"/>
          </a:xfrm>
        </p:grpSpPr>
        <p:sp>
          <p:nvSpPr>
            <p:cNvPr id="603139" name="AutoShape 3"/>
            <p:cNvSpPr>
              <a:spLocks noChangeArrowheads="1"/>
            </p:cNvSpPr>
            <p:nvPr/>
          </p:nvSpPr>
          <p:spPr bwMode="auto">
            <a:xfrm>
              <a:off x="294" y="1116"/>
              <a:ext cx="5308" cy="2040"/>
            </a:xfrm>
            <a:prstGeom prst="roundRect">
              <a:avLst>
                <a:gd name="adj" fmla="val 0"/>
              </a:avLst>
            </a:prstGeom>
            <a:solidFill>
              <a:schemeClr val="accent2"/>
            </a:solidFill>
            <a:ln w="12700">
              <a:solidFill>
                <a:srgbClr val="2E3A5C"/>
              </a:solidFill>
              <a:round/>
              <a:headEnd/>
              <a:tailEnd/>
            </a:ln>
            <a:effectLst/>
          </p:spPr>
          <p:txBody>
            <a:bodyPr tIns="36000" bIns="36000" anchor="ctr"/>
            <a:lstStyle/>
            <a:p>
              <a:pPr eaLnBrk="1" hangingPunct="1"/>
              <a:r>
                <a:rPr lang="en-US"/>
                <a:t>Our Strategy &amp; approach </a:t>
              </a:r>
            </a:p>
          </p:txBody>
        </p:sp>
        <p:sp>
          <p:nvSpPr>
            <p:cNvPr id="603140" name="AutoShape 4"/>
            <p:cNvSpPr>
              <a:spLocks noChangeArrowheads="1"/>
            </p:cNvSpPr>
            <p:nvPr/>
          </p:nvSpPr>
          <p:spPr bwMode="auto">
            <a:xfrm>
              <a:off x="158" y="1455"/>
              <a:ext cx="268" cy="340"/>
            </a:xfrm>
            <a:prstGeom prst="roundRect">
              <a:avLst>
                <a:gd name="adj" fmla="val 16667"/>
              </a:avLst>
            </a:prstGeom>
            <a:solidFill>
              <a:schemeClr val="accent2"/>
            </a:solidFill>
            <a:ln w="12700">
              <a:solidFill>
                <a:srgbClr val="2E3A5C"/>
              </a:solidFill>
              <a:round/>
              <a:headEnd/>
              <a:tailEnd/>
            </a:ln>
            <a:effectLst/>
          </p:spPr>
          <p:txBody>
            <a:bodyPr wrap="none" anchor="ctr"/>
            <a:lstStyle/>
            <a:p>
              <a:pPr eaLnBrk="1" hangingPunct="1"/>
              <a:r>
                <a:rPr lang="fr-BE" sz="2000"/>
                <a:t>2</a:t>
              </a:r>
              <a:endParaRPr lang="en-US" sz="2000"/>
            </a:p>
          </p:txBody>
        </p:sp>
      </p:grpSp>
      <p:grpSp>
        <p:nvGrpSpPr>
          <p:cNvPr id="3" name="Group 5"/>
          <p:cNvGrpSpPr>
            <a:grpSpLocks/>
          </p:cNvGrpSpPr>
          <p:nvPr/>
        </p:nvGrpSpPr>
        <p:grpSpPr bwMode="auto">
          <a:xfrm>
            <a:off x="250825" y="1774825"/>
            <a:ext cx="8642350" cy="3238500"/>
            <a:chOff x="158" y="1118"/>
            <a:chExt cx="5444" cy="2040"/>
          </a:xfrm>
        </p:grpSpPr>
        <p:sp>
          <p:nvSpPr>
            <p:cNvPr id="603142" name="AutoShape 6"/>
            <p:cNvSpPr>
              <a:spLocks noChangeArrowheads="1"/>
            </p:cNvSpPr>
            <p:nvPr/>
          </p:nvSpPr>
          <p:spPr bwMode="auto">
            <a:xfrm>
              <a:off x="294" y="1118"/>
              <a:ext cx="5308" cy="2040"/>
            </a:xfrm>
            <a:prstGeom prst="roundRect">
              <a:avLst>
                <a:gd name="adj" fmla="val 0"/>
              </a:avLst>
            </a:prstGeom>
            <a:solidFill>
              <a:schemeClr val="accent1"/>
            </a:solidFill>
            <a:ln w="12700">
              <a:solidFill>
                <a:srgbClr val="2E3A5C"/>
              </a:solidFill>
              <a:round/>
              <a:headEnd/>
              <a:tailEnd/>
            </a:ln>
            <a:effectLst/>
          </p:spPr>
          <p:txBody>
            <a:bodyPr tIns="36000" bIns="36000" anchor="ctr"/>
            <a:lstStyle/>
            <a:p>
              <a:pPr eaLnBrk="1" hangingPunct="1"/>
              <a:r>
                <a:rPr lang="en-US"/>
                <a:t>Project objectives</a:t>
              </a:r>
            </a:p>
          </p:txBody>
        </p:sp>
        <p:sp>
          <p:nvSpPr>
            <p:cNvPr id="603143" name="AutoShape 7"/>
            <p:cNvSpPr>
              <a:spLocks noChangeArrowheads="1"/>
            </p:cNvSpPr>
            <p:nvPr/>
          </p:nvSpPr>
          <p:spPr bwMode="auto">
            <a:xfrm>
              <a:off x="158" y="1119"/>
              <a:ext cx="268" cy="340"/>
            </a:xfrm>
            <a:prstGeom prst="roundRect">
              <a:avLst>
                <a:gd name="adj" fmla="val 16667"/>
              </a:avLst>
            </a:prstGeom>
            <a:solidFill>
              <a:schemeClr val="accent1"/>
            </a:solidFill>
            <a:ln w="12700">
              <a:solidFill>
                <a:srgbClr val="2E3A5C"/>
              </a:solidFill>
              <a:round/>
              <a:headEnd/>
              <a:tailEnd/>
            </a:ln>
            <a:effectLst/>
          </p:spPr>
          <p:txBody>
            <a:bodyPr wrap="none" anchor="ctr"/>
            <a:lstStyle/>
            <a:p>
              <a:pPr eaLnBrk="1" hangingPunct="1"/>
              <a:r>
                <a:rPr lang="fr-BE" sz="2000"/>
                <a:t>1</a:t>
              </a:r>
              <a:endParaRPr lang="en-US" sz="2000"/>
            </a:p>
          </p:txBody>
        </p:sp>
      </p:grpSp>
      <p:grpSp>
        <p:nvGrpSpPr>
          <p:cNvPr id="4" name="Group 8"/>
          <p:cNvGrpSpPr>
            <a:grpSpLocks/>
          </p:cNvGrpSpPr>
          <p:nvPr/>
        </p:nvGrpSpPr>
        <p:grpSpPr bwMode="auto">
          <a:xfrm>
            <a:off x="250825" y="1773238"/>
            <a:ext cx="8642350" cy="3238500"/>
            <a:chOff x="158" y="1117"/>
            <a:chExt cx="5444" cy="2040"/>
          </a:xfrm>
        </p:grpSpPr>
        <p:sp>
          <p:nvSpPr>
            <p:cNvPr id="603145" name="AutoShape 9"/>
            <p:cNvSpPr>
              <a:spLocks noChangeArrowheads="1"/>
            </p:cNvSpPr>
            <p:nvPr/>
          </p:nvSpPr>
          <p:spPr bwMode="auto">
            <a:xfrm>
              <a:off x="294" y="1117"/>
              <a:ext cx="5308" cy="2040"/>
            </a:xfrm>
            <a:prstGeom prst="roundRect">
              <a:avLst>
                <a:gd name="adj" fmla="val 0"/>
              </a:avLst>
            </a:prstGeom>
            <a:solidFill>
              <a:schemeClr val="bg2"/>
            </a:solidFill>
            <a:ln w="12700">
              <a:solidFill>
                <a:srgbClr val="2E3A5C"/>
              </a:solidFill>
              <a:round/>
              <a:headEnd/>
              <a:tailEnd/>
            </a:ln>
            <a:effectLst/>
          </p:spPr>
          <p:txBody>
            <a:bodyPr tIns="36000" bIns="36000" anchor="ctr"/>
            <a:lstStyle/>
            <a:p>
              <a:pPr eaLnBrk="1" hangingPunct="1"/>
              <a:r>
                <a:rPr lang="en-US" dirty="0"/>
                <a:t>Programme components &amp; action plan</a:t>
              </a:r>
            </a:p>
          </p:txBody>
        </p:sp>
        <p:sp>
          <p:nvSpPr>
            <p:cNvPr id="603146" name="AutoShape 10"/>
            <p:cNvSpPr>
              <a:spLocks noChangeArrowheads="1"/>
            </p:cNvSpPr>
            <p:nvPr/>
          </p:nvSpPr>
          <p:spPr bwMode="auto">
            <a:xfrm>
              <a:off x="158" y="1794"/>
              <a:ext cx="268" cy="340"/>
            </a:xfrm>
            <a:prstGeom prst="roundRect">
              <a:avLst>
                <a:gd name="adj" fmla="val 16667"/>
              </a:avLst>
            </a:prstGeom>
            <a:solidFill>
              <a:schemeClr val="bg2"/>
            </a:solidFill>
            <a:ln w="12700">
              <a:solidFill>
                <a:srgbClr val="2E3A5C"/>
              </a:solidFill>
              <a:round/>
              <a:headEnd/>
              <a:tailEnd/>
            </a:ln>
            <a:effectLst/>
          </p:spPr>
          <p:txBody>
            <a:bodyPr wrap="none" anchor="ctr"/>
            <a:lstStyle/>
            <a:p>
              <a:pPr eaLnBrk="1" hangingPunct="1"/>
              <a:r>
                <a:rPr lang="fr-BE" sz="2000"/>
                <a:t>3</a:t>
              </a:r>
              <a:endParaRPr lang="en-US" sz="2000"/>
            </a:p>
          </p:txBody>
        </p:sp>
      </p:grpSp>
      <p:grpSp>
        <p:nvGrpSpPr>
          <p:cNvPr id="5" name="Group 11"/>
          <p:cNvGrpSpPr>
            <a:grpSpLocks/>
          </p:cNvGrpSpPr>
          <p:nvPr/>
        </p:nvGrpSpPr>
        <p:grpSpPr bwMode="auto">
          <a:xfrm>
            <a:off x="250825" y="1774825"/>
            <a:ext cx="8632825" cy="3238500"/>
            <a:chOff x="158" y="1118"/>
            <a:chExt cx="5438" cy="2040"/>
          </a:xfrm>
        </p:grpSpPr>
        <p:sp>
          <p:nvSpPr>
            <p:cNvPr id="603148" name="AutoShape 12"/>
            <p:cNvSpPr>
              <a:spLocks noChangeArrowheads="1"/>
            </p:cNvSpPr>
            <p:nvPr/>
          </p:nvSpPr>
          <p:spPr bwMode="auto">
            <a:xfrm>
              <a:off x="289" y="1118"/>
              <a:ext cx="5307" cy="2040"/>
            </a:xfrm>
            <a:prstGeom prst="roundRect">
              <a:avLst>
                <a:gd name="adj" fmla="val 0"/>
              </a:avLst>
            </a:prstGeom>
            <a:solidFill>
              <a:schemeClr val="hlink"/>
            </a:solidFill>
            <a:ln w="12700">
              <a:solidFill>
                <a:srgbClr val="2E3A5C"/>
              </a:solidFill>
              <a:round/>
              <a:headEnd/>
              <a:tailEnd/>
            </a:ln>
            <a:effectLst/>
          </p:spPr>
          <p:txBody>
            <a:bodyPr tIns="36000" bIns="36000" anchor="ctr"/>
            <a:lstStyle/>
            <a:p>
              <a:pPr eaLnBrk="1" hangingPunct="1"/>
              <a:r>
                <a:rPr lang="en-US"/>
                <a:t>Our Team</a:t>
              </a:r>
            </a:p>
          </p:txBody>
        </p:sp>
        <p:sp>
          <p:nvSpPr>
            <p:cNvPr id="603149" name="AutoShape 13"/>
            <p:cNvSpPr>
              <a:spLocks noChangeArrowheads="1"/>
            </p:cNvSpPr>
            <p:nvPr/>
          </p:nvSpPr>
          <p:spPr bwMode="auto">
            <a:xfrm>
              <a:off x="158" y="2133"/>
              <a:ext cx="268" cy="340"/>
            </a:xfrm>
            <a:prstGeom prst="roundRect">
              <a:avLst>
                <a:gd name="adj" fmla="val 16667"/>
              </a:avLst>
            </a:prstGeom>
            <a:solidFill>
              <a:schemeClr val="hlink"/>
            </a:solidFill>
            <a:ln w="12700">
              <a:solidFill>
                <a:srgbClr val="2E3A5C"/>
              </a:solidFill>
              <a:round/>
              <a:headEnd/>
              <a:tailEnd/>
            </a:ln>
            <a:effectLst/>
          </p:spPr>
          <p:txBody>
            <a:bodyPr wrap="none" anchor="ctr"/>
            <a:lstStyle/>
            <a:p>
              <a:pPr eaLnBrk="1" hangingPunct="1"/>
              <a:r>
                <a:rPr lang="fr-BE" sz="2000"/>
                <a:t>4</a:t>
              </a:r>
              <a:endParaRPr lang="en-US" sz="2000"/>
            </a:p>
          </p:txBody>
        </p:sp>
      </p:grpSp>
      <p:grpSp>
        <p:nvGrpSpPr>
          <p:cNvPr id="6" name="Group 14"/>
          <p:cNvGrpSpPr>
            <a:grpSpLocks/>
          </p:cNvGrpSpPr>
          <p:nvPr/>
        </p:nvGrpSpPr>
        <p:grpSpPr bwMode="auto">
          <a:xfrm>
            <a:off x="250825" y="1774825"/>
            <a:ext cx="8642350" cy="3238500"/>
            <a:chOff x="158" y="1118"/>
            <a:chExt cx="5444" cy="2040"/>
          </a:xfrm>
        </p:grpSpPr>
        <p:sp>
          <p:nvSpPr>
            <p:cNvPr id="603151" name="AutoShape 15"/>
            <p:cNvSpPr>
              <a:spLocks noChangeArrowheads="1"/>
            </p:cNvSpPr>
            <p:nvPr/>
          </p:nvSpPr>
          <p:spPr bwMode="auto">
            <a:xfrm>
              <a:off x="294" y="1118"/>
              <a:ext cx="5308" cy="2040"/>
            </a:xfrm>
            <a:prstGeom prst="roundRect">
              <a:avLst>
                <a:gd name="adj" fmla="val 0"/>
              </a:avLst>
            </a:prstGeom>
            <a:solidFill>
              <a:srgbClr val="339933"/>
            </a:solidFill>
            <a:ln w="12700">
              <a:solidFill>
                <a:srgbClr val="2E3A5C"/>
              </a:solidFill>
              <a:round/>
              <a:headEnd/>
              <a:tailEnd/>
            </a:ln>
            <a:effectLst/>
          </p:spPr>
          <p:txBody>
            <a:bodyPr tIns="36000" bIns="36000" anchor="ctr"/>
            <a:lstStyle/>
            <a:p>
              <a:pPr eaLnBrk="1" hangingPunct="1"/>
              <a:r>
                <a:rPr lang="en-US"/>
                <a:t>Budget </a:t>
              </a:r>
            </a:p>
          </p:txBody>
        </p:sp>
        <p:sp>
          <p:nvSpPr>
            <p:cNvPr id="603152" name="AutoShape 16"/>
            <p:cNvSpPr>
              <a:spLocks noChangeArrowheads="1"/>
            </p:cNvSpPr>
            <p:nvPr/>
          </p:nvSpPr>
          <p:spPr bwMode="auto">
            <a:xfrm>
              <a:off x="158" y="2478"/>
              <a:ext cx="268" cy="340"/>
            </a:xfrm>
            <a:prstGeom prst="roundRect">
              <a:avLst>
                <a:gd name="adj" fmla="val 16667"/>
              </a:avLst>
            </a:prstGeom>
            <a:solidFill>
              <a:srgbClr val="339933"/>
            </a:solidFill>
            <a:ln w="12700">
              <a:solidFill>
                <a:srgbClr val="2E3A5C"/>
              </a:solidFill>
              <a:round/>
              <a:headEnd/>
              <a:tailEnd/>
            </a:ln>
            <a:effectLst/>
          </p:spPr>
          <p:txBody>
            <a:bodyPr wrap="none" anchor="ctr"/>
            <a:lstStyle/>
            <a:p>
              <a:pPr eaLnBrk="1" hangingPunct="1"/>
              <a:r>
                <a:rPr lang="fr-BE" sz="2000"/>
                <a:t>5</a:t>
              </a:r>
              <a:endParaRPr lang="en-US" sz="2000"/>
            </a:p>
          </p:txBody>
        </p:sp>
      </p:grpSp>
      <p:grpSp>
        <p:nvGrpSpPr>
          <p:cNvPr id="7" name="Group 17"/>
          <p:cNvGrpSpPr>
            <a:grpSpLocks/>
          </p:cNvGrpSpPr>
          <p:nvPr/>
        </p:nvGrpSpPr>
        <p:grpSpPr bwMode="auto">
          <a:xfrm>
            <a:off x="250825" y="1774825"/>
            <a:ext cx="8632825" cy="3238500"/>
            <a:chOff x="158" y="1118"/>
            <a:chExt cx="5438" cy="2040"/>
          </a:xfrm>
        </p:grpSpPr>
        <p:sp>
          <p:nvSpPr>
            <p:cNvPr id="603154" name="AutoShape 18"/>
            <p:cNvSpPr>
              <a:spLocks noChangeArrowheads="1"/>
            </p:cNvSpPr>
            <p:nvPr/>
          </p:nvSpPr>
          <p:spPr bwMode="auto">
            <a:xfrm>
              <a:off x="289" y="1118"/>
              <a:ext cx="5307" cy="2040"/>
            </a:xfrm>
            <a:prstGeom prst="roundRect">
              <a:avLst>
                <a:gd name="adj" fmla="val 0"/>
              </a:avLst>
            </a:prstGeom>
            <a:solidFill>
              <a:schemeClr val="bg1"/>
            </a:solidFill>
            <a:ln w="12700">
              <a:solidFill>
                <a:srgbClr val="2E3A5C"/>
              </a:solidFill>
              <a:round/>
              <a:headEnd/>
              <a:tailEnd/>
            </a:ln>
            <a:effectLst/>
          </p:spPr>
          <p:txBody>
            <a:bodyPr tIns="36000" bIns="36000" anchor="ctr"/>
            <a:lstStyle/>
            <a:p>
              <a:pPr eaLnBrk="1" hangingPunct="1"/>
              <a:r>
                <a:rPr lang="en-US" dirty="0" smtClean="0"/>
                <a:t>Elevator Exercise:</a:t>
              </a:r>
              <a:endParaRPr lang="en-US" dirty="0"/>
            </a:p>
          </p:txBody>
        </p:sp>
        <p:sp>
          <p:nvSpPr>
            <p:cNvPr id="603155" name="AutoShape 19"/>
            <p:cNvSpPr>
              <a:spLocks noChangeArrowheads="1"/>
            </p:cNvSpPr>
            <p:nvPr/>
          </p:nvSpPr>
          <p:spPr bwMode="auto">
            <a:xfrm>
              <a:off x="158" y="2818"/>
              <a:ext cx="268" cy="340"/>
            </a:xfrm>
            <a:prstGeom prst="roundRect">
              <a:avLst>
                <a:gd name="adj" fmla="val 16667"/>
              </a:avLst>
            </a:prstGeom>
            <a:solidFill>
              <a:schemeClr val="bg1"/>
            </a:solidFill>
            <a:ln w="12700">
              <a:solidFill>
                <a:srgbClr val="2E3A5C"/>
              </a:solidFill>
              <a:round/>
              <a:headEnd/>
              <a:tailEnd/>
            </a:ln>
            <a:effectLst/>
          </p:spPr>
          <p:txBody>
            <a:bodyPr wrap="none" anchor="ctr"/>
            <a:lstStyle/>
            <a:p>
              <a:pPr eaLnBrk="1" hangingPunct="1"/>
              <a:r>
                <a:rPr lang="fr-BE" sz="2000"/>
                <a:t>6</a:t>
              </a:r>
              <a:endParaRPr lang="en-US" sz="2000"/>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45" name="AutoShape 17"/>
          <p:cNvSpPr>
            <a:spLocks noChangeArrowheads="1"/>
          </p:cNvSpPr>
          <p:nvPr/>
        </p:nvSpPr>
        <p:spPr bwMode="auto">
          <a:xfrm>
            <a:off x="250825" y="4473575"/>
            <a:ext cx="425450" cy="539750"/>
          </a:xfrm>
          <a:prstGeom prst="roundRect">
            <a:avLst>
              <a:gd name="adj" fmla="val 16667"/>
            </a:avLst>
          </a:prstGeom>
          <a:solidFill>
            <a:schemeClr val="bg1"/>
          </a:solidFill>
          <a:ln w="12700">
            <a:solidFill>
              <a:srgbClr val="2E3A5C"/>
            </a:solidFill>
            <a:round/>
            <a:headEnd/>
            <a:tailEnd/>
          </a:ln>
          <a:effectLst/>
        </p:spPr>
        <p:txBody>
          <a:bodyPr wrap="none" anchor="ctr"/>
          <a:lstStyle/>
          <a:p>
            <a:pPr eaLnBrk="1" hangingPunct="1"/>
            <a:r>
              <a:rPr lang="fr-BE" sz="2000"/>
              <a:t>6</a:t>
            </a:r>
            <a:endParaRPr lang="en-US" sz="2000"/>
          </a:p>
        </p:txBody>
      </p:sp>
      <p:sp>
        <p:nvSpPr>
          <p:cNvPr id="611346" name="AutoShape 18"/>
          <p:cNvSpPr>
            <a:spLocks noChangeArrowheads="1"/>
          </p:cNvSpPr>
          <p:nvPr/>
        </p:nvSpPr>
        <p:spPr bwMode="auto">
          <a:xfrm>
            <a:off x="250825" y="3933825"/>
            <a:ext cx="425450" cy="539750"/>
          </a:xfrm>
          <a:prstGeom prst="roundRect">
            <a:avLst>
              <a:gd name="adj" fmla="val 16667"/>
            </a:avLst>
          </a:prstGeom>
          <a:solidFill>
            <a:srgbClr val="339933">
              <a:alpha val="25000"/>
            </a:srgbClr>
          </a:solidFill>
          <a:ln w="12700">
            <a:solidFill>
              <a:srgbClr val="2E3A5C"/>
            </a:solidFill>
            <a:round/>
            <a:headEnd/>
            <a:tailEnd/>
          </a:ln>
          <a:effectLst/>
        </p:spPr>
        <p:txBody>
          <a:bodyPr wrap="none" anchor="ctr"/>
          <a:lstStyle/>
          <a:p>
            <a:pPr eaLnBrk="1" hangingPunct="1"/>
            <a:r>
              <a:rPr lang="fr-BE" sz="2000"/>
              <a:t>5</a:t>
            </a:r>
            <a:endParaRPr lang="en-US" sz="2000"/>
          </a:p>
        </p:txBody>
      </p:sp>
      <p:sp>
        <p:nvSpPr>
          <p:cNvPr id="611347" name="AutoShape 19"/>
          <p:cNvSpPr>
            <a:spLocks noChangeArrowheads="1"/>
          </p:cNvSpPr>
          <p:nvPr/>
        </p:nvSpPr>
        <p:spPr bwMode="auto">
          <a:xfrm>
            <a:off x="250825" y="3386138"/>
            <a:ext cx="425450" cy="539750"/>
          </a:xfrm>
          <a:prstGeom prst="roundRect">
            <a:avLst>
              <a:gd name="adj" fmla="val 16667"/>
            </a:avLst>
          </a:prstGeom>
          <a:solidFill>
            <a:schemeClr val="hlink">
              <a:alpha val="25000"/>
            </a:schemeClr>
          </a:solidFill>
          <a:ln w="12700">
            <a:solidFill>
              <a:srgbClr val="2E3A5C"/>
            </a:solidFill>
            <a:round/>
            <a:headEnd/>
            <a:tailEnd/>
          </a:ln>
          <a:effectLst/>
        </p:spPr>
        <p:txBody>
          <a:bodyPr wrap="none" anchor="ctr"/>
          <a:lstStyle/>
          <a:p>
            <a:pPr eaLnBrk="1" hangingPunct="1"/>
            <a:r>
              <a:rPr lang="fr-BE" sz="2000"/>
              <a:t>4</a:t>
            </a:r>
            <a:endParaRPr lang="en-US" sz="2000"/>
          </a:p>
        </p:txBody>
      </p:sp>
      <p:sp>
        <p:nvSpPr>
          <p:cNvPr id="611348" name="AutoShape 20"/>
          <p:cNvSpPr>
            <a:spLocks noChangeArrowheads="1"/>
          </p:cNvSpPr>
          <p:nvPr/>
        </p:nvSpPr>
        <p:spPr bwMode="auto">
          <a:xfrm>
            <a:off x="250825" y="2847975"/>
            <a:ext cx="425450" cy="539750"/>
          </a:xfrm>
          <a:prstGeom prst="roundRect">
            <a:avLst>
              <a:gd name="adj" fmla="val 16667"/>
            </a:avLst>
          </a:prstGeom>
          <a:solidFill>
            <a:schemeClr val="bg2">
              <a:alpha val="25000"/>
            </a:schemeClr>
          </a:solidFill>
          <a:ln w="12700">
            <a:solidFill>
              <a:srgbClr val="2E3A5C"/>
            </a:solidFill>
            <a:round/>
            <a:headEnd/>
            <a:tailEnd/>
          </a:ln>
          <a:effectLst/>
        </p:spPr>
        <p:txBody>
          <a:bodyPr wrap="none" anchor="ctr"/>
          <a:lstStyle/>
          <a:p>
            <a:pPr eaLnBrk="1" hangingPunct="1"/>
            <a:r>
              <a:rPr lang="fr-BE" sz="2000"/>
              <a:t>3</a:t>
            </a:r>
            <a:endParaRPr lang="en-US" sz="2000"/>
          </a:p>
        </p:txBody>
      </p:sp>
      <p:sp>
        <p:nvSpPr>
          <p:cNvPr id="611349" name="AutoShape 21"/>
          <p:cNvSpPr>
            <a:spLocks noChangeArrowheads="1"/>
          </p:cNvSpPr>
          <p:nvPr/>
        </p:nvSpPr>
        <p:spPr bwMode="auto">
          <a:xfrm>
            <a:off x="250825" y="2309813"/>
            <a:ext cx="425450" cy="539750"/>
          </a:xfrm>
          <a:prstGeom prst="roundRect">
            <a:avLst>
              <a:gd name="adj" fmla="val 16667"/>
            </a:avLst>
          </a:prstGeom>
          <a:solidFill>
            <a:schemeClr val="accent2">
              <a:alpha val="25000"/>
            </a:schemeClr>
          </a:solidFill>
          <a:ln w="12700">
            <a:solidFill>
              <a:srgbClr val="2E3A5C"/>
            </a:solidFill>
            <a:round/>
            <a:headEnd/>
            <a:tailEnd/>
          </a:ln>
          <a:effectLst/>
        </p:spPr>
        <p:txBody>
          <a:bodyPr wrap="none" anchor="ctr"/>
          <a:lstStyle/>
          <a:p>
            <a:pPr eaLnBrk="1" hangingPunct="1"/>
            <a:r>
              <a:rPr lang="fr-BE" sz="2000"/>
              <a:t>2</a:t>
            </a:r>
            <a:endParaRPr lang="en-US" sz="2000"/>
          </a:p>
        </p:txBody>
      </p:sp>
      <p:sp>
        <p:nvSpPr>
          <p:cNvPr id="611350" name="AutoShape 22"/>
          <p:cNvSpPr>
            <a:spLocks noChangeArrowheads="1"/>
          </p:cNvSpPr>
          <p:nvPr/>
        </p:nvSpPr>
        <p:spPr bwMode="auto">
          <a:xfrm>
            <a:off x="250825" y="1776413"/>
            <a:ext cx="425450" cy="539750"/>
          </a:xfrm>
          <a:prstGeom prst="roundRect">
            <a:avLst>
              <a:gd name="adj" fmla="val 16667"/>
            </a:avLst>
          </a:prstGeom>
          <a:solidFill>
            <a:schemeClr val="accent1">
              <a:alpha val="25000"/>
            </a:schemeClr>
          </a:solidFill>
          <a:ln w="12700">
            <a:solidFill>
              <a:srgbClr val="2E3A5C"/>
            </a:solidFill>
            <a:round/>
            <a:headEnd/>
            <a:tailEnd/>
          </a:ln>
          <a:effectLst/>
        </p:spPr>
        <p:txBody>
          <a:bodyPr wrap="none" anchor="ctr"/>
          <a:lstStyle/>
          <a:p>
            <a:pPr eaLnBrk="1" hangingPunct="1"/>
            <a:r>
              <a:rPr lang="fr-BE" sz="2000"/>
              <a:t>1</a:t>
            </a:r>
            <a:endParaRPr lang="en-US" sz="2000"/>
          </a:p>
        </p:txBody>
      </p:sp>
      <p:sp>
        <p:nvSpPr>
          <p:cNvPr id="12" name="Content Placeholder 11"/>
          <p:cNvSpPr>
            <a:spLocks noGrp="1"/>
          </p:cNvSpPr>
          <p:nvPr>
            <p:ph idx="1"/>
          </p:nvPr>
        </p:nvSpPr>
        <p:spPr/>
        <p:txBody>
          <a:bodyPr/>
          <a:lstStyle/>
          <a:p>
            <a:pPr marL="457200" indent="-457200">
              <a:buClr>
                <a:srgbClr val="055508"/>
              </a:buClr>
              <a:buSzPct val="70000"/>
              <a:buFont typeface="Wingdings" pitchFamily="-96" charset="2"/>
              <a:buChar char="v"/>
              <a:tabLst>
                <a:tab pos="457200" algn="l"/>
              </a:tabLst>
            </a:pPr>
            <a:r>
              <a:rPr lang="en-US" sz="3200" dirty="0" smtClean="0"/>
              <a:t>Which individual is the most important person for you to influence to help your work on?</a:t>
            </a:r>
          </a:p>
          <a:p>
            <a:pPr marL="457200" indent="-457200">
              <a:buClr>
                <a:srgbClr val="055508"/>
              </a:buClr>
              <a:buSzPct val="70000"/>
              <a:buFont typeface="Wingdings" pitchFamily="-96" charset="2"/>
              <a:buChar char="v"/>
              <a:tabLst>
                <a:tab pos="457200" algn="l"/>
              </a:tabLst>
            </a:pPr>
            <a:r>
              <a:rPr lang="en-US" sz="3200" dirty="0" smtClean="0"/>
              <a:t>If you were in a lift with this person and had 60 seconds to talk to them, what would you say?</a:t>
            </a:r>
          </a:p>
          <a:p>
            <a:pPr>
              <a:buNone/>
            </a:pPr>
            <a:endParaRPr lang="en-US" dirty="0"/>
          </a:p>
        </p:txBody>
      </p:sp>
      <p:sp>
        <p:nvSpPr>
          <p:cNvPr id="11" name="Rectangle 2"/>
          <p:cNvSpPr>
            <a:spLocks noGrp="1" noChangeArrowheads="1"/>
          </p:cNvSpPr>
          <p:nvPr>
            <p:ph type="title"/>
          </p:nvPr>
        </p:nvSpPr>
        <p:spPr>
          <a:xfrm>
            <a:off x="1801813" y="1588"/>
            <a:ext cx="6370686" cy="1051082"/>
          </a:xfrm>
          <a:solidFill>
            <a:srgbClr val="2E3A5C"/>
          </a:solidFill>
        </p:spPr>
        <p:txBody>
          <a:bodyPr/>
          <a:lstStyle/>
          <a:p>
            <a:pPr algn="ctr" eaLnBrk="1" hangingPunct="1"/>
            <a:r>
              <a:rPr lang="en-US" sz="2800" dirty="0" smtClean="0"/>
              <a:t>Elevator Exercise:</a:t>
            </a:r>
            <a:endParaRPr lang="en-GB" sz="2800" dirty="0" smtClean="0"/>
          </a:p>
        </p:txBody>
      </p:sp>
      <p:pic>
        <p:nvPicPr>
          <p:cNvPr id="13" name="Picture 4" descr="office_chair"/>
          <p:cNvPicPr>
            <a:picLocks noChangeAspect="1" noChangeArrowheads="1"/>
          </p:cNvPicPr>
          <p:nvPr/>
        </p:nvPicPr>
        <p:blipFill>
          <a:blip r:embed="rId3" cstate="print"/>
          <a:srcRect/>
          <a:stretch>
            <a:fillRect/>
          </a:stretch>
        </p:blipFill>
        <p:spPr bwMode="auto">
          <a:xfrm>
            <a:off x="8003746" y="12858"/>
            <a:ext cx="1140253" cy="176355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GB" dirty="0" smtClean="0"/>
              <a:t>What is the Smoke Free Partnership?</a:t>
            </a:r>
            <a:endParaRPr lang="en-GB" dirty="0"/>
          </a:p>
        </p:txBody>
      </p:sp>
      <p:sp>
        <p:nvSpPr>
          <p:cNvPr id="393219" name="AutoShape 3"/>
          <p:cNvSpPr>
            <a:spLocks noChangeArrowheads="1"/>
          </p:cNvSpPr>
          <p:nvPr/>
        </p:nvSpPr>
        <p:spPr bwMode="auto">
          <a:xfrm>
            <a:off x="1783138" y="2143116"/>
            <a:ext cx="6837362" cy="1073161"/>
          </a:xfrm>
          <a:prstGeom prst="roundRect">
            <a:avLst>
              <a:gd name="adj" fmla="val 16667"/>
            </a:avLst>
          </a:prstGeom>
          <a:solidFill>
            <a:schemeClr val="tx2"/>
          </a:solidFill>
          <a:ln w="19050" algn="ctr">
            <a:solidFill>
              <a:schemeClr val="tx1"/>
            </a:solidFill>
            <a:round/>
            <a:headEnd/>
            <a:tailEnd/>
          </a:ln>
          <a:effectLst>
            <a:outerShdw dist="53882" dir="8100000" algn="ctr" rotWithShape="0">
              <a:schemeClr val="bg2">
                <a:alpha val="50000"/>
              </a:schemeClr>
            </a:outerShdw>
          </a:effectLst>
        </p:spPr>
        <p:txBody>
          <a:bodyPr anchor="ctr"/>
          <a:lstStyle/>
          <a:p>
            <a:pPr algn="l"/>
            <a:r>
              <a:rPr lang="en-GB" sz="1800" dirty="0" smtClean="0"/>
              <a:t>The SFP works with policy makers to ensure that tobacco control receives adequate political attention at EU level</a:t>
            </a:r>
            <a:endParaRPr lang="en-GB" sz="1800" dirty="0"/>
          </a:p>
        </p:txBody>
      </p:sp>
      <p:sp>
        <p:nvSpPr>
          <p:cNvPr id="393220" name="AutoShape 4"/>
          <p:cNvSpPr>
            <a:spLocks noChangeArrowheads="1"/>
          </p:cNvSpPr>
          <p:nvPr/>
        </p:nvSpPr>
        <p:spPr bwMode="auto">
          <a:xfrm>
            <a:off x="1783138" y="1268413"/>
            <a:ext cx="6837362" cy="719137"/>
          </a:xfrm>
          <a:prstGeom prst="roundRect">
            <a:avLst>
              <a:gd name="adj" fmla="val 16667"/>
            </a:avLst>
          </a:prstGeom>
          <a:solidFill>
            <a:schemeClr val="tx2"/>
          </a:solidFill>
          <a:ln w="19050">
            <a:solidFill>
              <a:schemeClr val="tx1"/>
            </a:solidFill>
            <a:round/>
            <a:headEnd/>
            <a:tailEnd/>
          </a:ln>
          <a:effectLst>
            <a:outerShdw dist="53882" dir="8100000" algn="ctr" rotWithShape="0">
              <a:schemeClr val="bg2">
                <a:alpha val="50000"/>
              </a:schemeClr>
            </a:outerShdw>
          </a:effectLst>
        </p:spPr>
        <p:txBody>
          <a:bodyPr anchor="ctr"/>
          <a:lstStyle/>
          <a:p>
            <a:pPr algn="l"/>
            <a:r>
              <a:rPr lang="en-GB" sz="1800" dirty="0" smtClean="0"/>
              <a:t>The SFP mission is the effective implementation of the Framework Convention on Tobacco Control (FCTC)</a:t>
            </a:r>
          </a:p>
        </p:txBody>
      </p:sp>
      <p:sp>
        <p:nvSpPr>
          <p:cNvPr id="393222" name="AutoShape 6"/>
          <p:cNvSpPr>
            <a:spLocks noChangeArrowheads="1"/>
          </p:cNvSpPr>
          <p:nvPr/>
        </p:nvSpPr>
        <p:spPr bwMode="auto">
          <a:xfrm>
            <a:off x="1783138" y="3386138"/>
            <a:ext cx="6837362" cy="1118405"/>
          </a:xfrm>
          <a:prstGeom prst="roundRect">
            <a:avLst>
              <a:gd name="adj" fmla="val 16667"/>
            </a:avLst>
          </a:prstGeom>
          <a:solidFill>
            <a:schemeClr val="tx2"/>
          </a:solidFill>
          <a:ln w="19050" algn="ctr">
            <a:solidFill>
              <a:schemeClr val="tx1"/>
            </a:solidFill>
            <a:round/>
            <a:headEnd/>
            <a:tailEnd/>
          </a:ln>
          <a:effectLst>
            <a:outerShdw dist="53882" dir="8100000" algn="ctr" rotWithShape="0">
              <a:schemeClr val="bg2">
                <a:alpha val="50000"/>
              </a:schemeClr>
            </a:outerShdw>
          </a:effectLst>
        </p:spPr>
        <p:txBody>
          <a:bodyPr anchor="ctr"/>
          <a:lstStyle/>
          <a:p>
            <a:pPr algn="l"/>
            <a:r>
              <a:rPr lang="en-GB" sz="1800" dirty="0" smtClean="0"/>
              <a:t>The SFP promote tobacco control information and policy research in all policies, principally at EU level but also at national level</a:t>
            </a:r>
          </a:p>
        </p:txBody>
      </p:sp>
      <p:sp>
        <p:nvSpPr>
          <p:cNvPr id="393237" name="AutoShape 21"/>
          <p:cNvSpPr>
            <a:spLocks noChangeArrowheads="1"/>
          </p:cNvSpPr>
          <p:nvPr/>
        </p:nvSpPr>
        <p:spPr bwMode="auto">
          <a:xfrm>
            <a:off x="250825" y="4473575"/>
            <a:ext cx="425450" cy="539750"/>
          </a:xfrm>
          <a:prstGeom prst="roundRect">
            <a:avLst>
              <a:gd name="adj" fmla="val 16667"/>
            </a:avLst>
          </a:prstGeom>
          <a:solidFill>
            <a:schemeClr val="bg1">
              <a:alpha val="25000"/>
            </a:schemeClr>
          </a:solidFill>
          <a:ln w="12700">
            <a:solidFill>
              <a:srgbClr val="2E3A5C"/>
            </a:solidFill>
            <a:round/>
            <a:headEnd/>
            <a:tailEnd/>
          </a:ln>
          <a:effectLst/>
        </p:spPr>
        <p:txBody>
          <a:bodyPr wrap="none" anchor="ctr"/>
          <a:lstStyle/>
          <a:p>
            <a:pPr eaLnBrk="1" hangingPunct="1"/>
            <a:r>
              <a:rPr lang="fr-BE" sz="2000" dirty="0"/>
              <a:t>6</a:t>
            </a:r>
            <a:endParaRPr lang="en-US" sz="2000" dirty="0"/>
          </a:p>
        </p:txBody>
      </p:sp>
      <p:sp>
        <p:nvSpPr>
          <p:cNvPr id="393238" name="AutoShape 22"/>
          <p:cNvSpPr>
            <a:spLocks noChangeArrowheads="1"/>
          </p:cNvSpPr>
          <p:nvPr/>
        </p:nvSpPr>
        <p:spPr bwMode="auto">
          <a:xfrm>
            <a:off x="250825" y="3933825"/>
            <a:ext cx="425450" cy="539750"/>
          </a:xfrm>
          <a:prstGeom prst="roundRect">
            <a:avLst>
              <a:gd name="adj" fmla="val 16667"/>
            </a:avLst>
          </a:prstGeom>
          <a:solidFill>
            <a:srgbClr val="339933">
              <a:alpha val="25000"/>
            </a:srgbClr>
          </a:solidFill>
          <a:ln w="12700">
            <a:solidFill>
              <a:srgbClr val="2E3A5C"/>
            </a:solidFill>
            <a:round/>
            <a:headEnd/>
            <a:tailEnd/>
          </a:ln>
          <a:effectLst/>
        </p:spPr>
        <p:txBody>
          <a:bodyPr wrap="none" anchor="ctr"/>
          <a:lstStyle/>
          <a:p>
            <a:pPr eaLnBrk="1" hangingPunct="1"/>
            <a:r>
              <a:rPr lang="fr-BE" sz="2000" dirty="0"/>
              <a:t>5</a:t>
            </a:r>
            <a:endParaRPr lang="en-US" sz="2000" dirty="0"/>
          </a:p>
        </p:txBody>
      </p:sp>
      <p:sp>
        <p:nvSpPr>
          <p:cNvPr id="393239" name="AutoShape 23"/>
          <p:cNvSpPr>
            <a:spLocks noChangeArrowheads="1"/>
          </p:cNvSpPr>
          <p:nvPr/>
        </p:nvSpPr>
        <p:spPr bwMode="auto">
          <a:xfrm>
            <a:off x="250825" y="3386138"/>
            <a:ext cx="425450" cy="539750"/>
          </a:xfrm>
          <a:prstGeom prst="roundRect">
            <a:avLst>
              <a:gd name="adj" fmla="val 16667"/>
            </a:avLst>
          </a:prstGeom>
          <a:solidFill>
            <a:schemeClr val="hlink">
              <a:alpha val="25000"/>
            </a:schemeClr>
          </a:solidFill>
          <a:ln w="12700">
            <a:solidFill>
              <a:srgbClr val="2E3A5C"/>
            </a:solidFill>
            <a:round/>
            <a:headEnd/>
            <a:tailEnd/>
          </a:ln>
          <a:effectLst/>
        </p:spPr>
        <p:txBody>
          <a:bodyPr wrap="none" anchor="ctr"/>
          <a:lstStyle/>
          <a:p>
            <a:pPr eaLnBrk="1" hangingPunct="1"/>
            <a:r>
              <a:rPr lang="fr-BE" sz="2000" dirty="0"/>
              <a:t>4</a:t>
            </a:r>
            <a:endParaRPr lang="en-US" sz="2000" dirty="0"/>
          </a:p>
        </p:txBody>
      </p:sp>
      <p:sp>
        <p:nvSpPr>
          <p:cNvPr id="393240" name="AutoShape 24"/>
          <p:cNvSpPr>
            <a:spLocks noChangeArrowheads="1"/>
          </p:cNvSpPr>
          <p:nvPr/>
        </p:nvSpPr>
        <p:spPr bwMode="auto">
          <a:xfrm>
            <a:off x="250825" y="2847975"/>
            <a:ext cx="425450" cy="539750"/>
          </a:xfrm>
          <a:prstGeom prst="roundRect">
            <a:avLst>
              <a:gd name="adj" fmla="val 16667"/>
            </a:avLst>
          </a:prstGeom>
          <a:solidFill>
            <a:schemeClr val="bg2">
              <a:alpha val="25000"/>
            </a:schemeClr>
          </a:solidFill>
          <a:ln w="12700">
            <a:solidFill>
              <a:srgbClr val="2E3A5C"/>
            </a:solidFill>
            <a:round/>
            <a:headEnd/>
            <a:tailEnd/>
          </a:ln>
          <a:effectLst/>
        </p:spPr>
        <p:txBody>
          <a:bodyPr wrap="none" anchor="ctr"/>
          <a:lstStyle/>
          <a:p>
            <a:pPr eaLnBrk="1" hangingPunct="1"/>
            <a:r>
              <a:rPr lang="fr-BE" sz="2000" dirty="0"/>
              <a:t>3</a:t>
            </a:r>
            <a:endParaRPr lang="en-US" sz="2000" dirty="0"/>
          </a:p>
        </p:txBody>
      </p:sp>
      <p:sp>
        <p:nvSpPr>
          <p:cNvPr id="393241" name="AutoShape 25"/>
          <p:cNvSpPr>
            <a:spLocks noChangeArrowheads="1"/>
          </p:cNvSpPr>
          <p:nvPr/>
        </p:nvSpPr>
        <p:spPr bwMode="auto">
          <a:xfrm>
            <a:off x="250825" y="2309813"/>
            <a:ext cx="425450" cy="539750"/>
          </a:xfrm>
          <a:prstGeom prst="roundRect">
            <a:avLst>
              <a:gd name="adj" fmla="val 16667"/>
            </a:avLst>
          </a:prstGeom>
          <a:solidFill>
            <a:schemeClr val="accent2">
              <a:alpha val="25000"/>
            </a:schemeClr>
          </a:solidFill>
          <a:ln w="12700">
            <a:solidFill>
              <a:srgbClr val="2E3A5C"/>
            </a:solidFill>
            <a:round/>
            <a:headEnd/>
            <a:tailEnd/>
          </a:ln>
          <a:effectLst/>
        </p:spPr>
        <p:txBody>
          <a:bodyPr wrap="none" anchor="ctr"/>
          <a:lstStyle/>
          <a:p>
            <a:pPr eaLnBrk="1" hangingPunct="1"/>
            <a:r>
              <a:rPr lang="fr-BE" sz="2000" dirty="0"/>
              <a:t>2</a:t>
            </a:r>
            <a:endParaRPr lang="en-US" sz="2000" dirty="0"/>
          </a:p>
        </p:txBody>
      </p:sp>
      <p:sp>
        <p:nvSpPr>
          <p:cNvPr id="393242" name="AutoShape 26"/>
          <p:cNvSpPr>
            <a:spLocks noChangeArrowheads="1"/>
          </p:cNvSpPr>
          <p:nvPr/>
        </p:nvSpPr>
        <p:spPr bwMode="auto">
          <a:xfrm>
            <a:off x="250825" y="1776413"/>
            <a:ext cx="425450" cy="539750"/>
          </a:xfrm>
          <a:prstGeom prst="roundRect">
            <a:avLst>
              <a:gd name="adj" fmla="val 16667"/>
            </a:avLst>
          </a:prstGeom>
          <a:solidFill>
            <a:schemeClr val="accent1"/>
          </a:solidFill>
          <a:ln w="12700">
            <a:solidFill>
              <a:srgbClr val="2E3A5C"/>
            </a:solidFill>
            <a:round/>
            <a:headEnd/>
            <a:tailEnd/>
          </a:ln>
          <a:effectLst/>
        </p:spPr>
        <p:txBody>
          <a:bodyPr wrap="none" anchor="ctr"/>
          <a:lstStyle/>
          <a:p>
            <a:pPr eaLnBrk="1" hangingPunct="1"/>
            <a:r>
              <a:rPr lang="fr-BE" sz="2000" dirty="0"/>
              <a:t>1</a:t>
            </a:r>
            <a:endParaRPr lang="en-US" sz="2000" dirty="0"/>
          </a:p>
        </p:txBody>
      </p:sp>
      <p:sp>
        <p:nvSpPr>
          <p:cNvPr id="393243" name="AutoShape 27"/>
          <p:cNvSpPr>
            <a:spLocks noChangeArrowheads="1"/>
          </p:cNvSpPr>
          <p:nvPr/>
        </p:nvSpPr>
        <p:spPr bwMode="auto">
          <a:xfrm>
            <a:off x="1783138" y="4643447"/>
            <a:ext cx="6837362" cy="1190628"/>
          </a:xfrm>
          <a:prstGeom prst="roundRect">
            <a:avLst>
              <a:gd name="adj" fmla="val 16667"/>
            </a:avLst>
          </a:prstGeom>
          <a:solidFill>
            <a:schemeClr val="tx2"/>
          </a:solidFill>
          <a:ln w="19050" algn="ctr">
            <a:solidFill>
              <a:schemeClr val="tx1"/>
            </a:solidFill>
            <a:round/>
            <a:headEnd/>
            <a:tailEnd/>
          </a:ln>
          <a:effectLst>
            <a:outerShdw dist="53882" dir="8100000" algn="ctr" rotWithShape="0">
              <a:schemeClr val="bg2">
                <a:alpha val="50000"/>
              </a:schemeClr>
            </a:outerShdw>
          </a:effectLst>
        </p:spPr>
        <p:txBody>
          <a:bodyPr anchor="ctr"/>
          <a:lstStyle/>
          <a:p>
            <a:pPr algn="l"/>
            <a:r>
              <a:rPr lang="en-GB" sz="1800" dirty="0" smtClean="0"/>
              <a:t>Our advocacy work reflects our values: It is based on partnerships, it is evidence based, efficient, effective and innovative</a:t>
            </a:r>
            <a:endParaRPr lang="en-GB" sz="1800" dirty="0"/>
          </a:p>
        </p:txBody>
      </p:sp>
      <p:pic>
        <p:nvPicPr>
          <p:cNvPr id="15" name="Picture 14" descr="ERS_logo print quality.jpg"/>
          <p:cNvPicPr>
            <a:picLocks noChangeAspect="1"/>
          </p:cNvPicPr>
          <p:nvPr/>
        </p:nvPicPr>
        <p:blipFill>
          <a:blip r:embed="rId3" cstate="print"/>
          <a:srcRect/>
          <a:stretch>
            <a:fillRect/>
          </a:stretch>
        </p:blipFill>
        <p:spPr bwMode="auto">
          <a:xfrm>
            <a:off x="1000126" y="6064250"/>
            <a:ext cx="802437" cy="793750"/>
          </a:xfrm>
          <a:prstGeom prst="rect">
            <a:avLst/>
          </a:prstGeom>
          <a:noFill/>
          <a:ln w="9525">
            <a:noFill/>
            <a:miter lim="800000"/>
            <a:headEnd/>
            <a:tailEnd/>
          </a:ln>
        </p:spPr>
      </p:pic>
      <p:pic>
        <p:nvPicPr>
          <p:cNvPr id="16" name="Picture 15" descr="CR_COL.JPG"/>
          <p:cNvPicPr>
            <a:picLocks noChangeAspect="1"/>
          </p:cNvPicPr>
          <p:nvPr/>
        </p:nvPicPr>
        <p:blipFill>
          <a:blip r:embed="rId4" cstate="print"/>
          <a:srcRect/>
          <a:stretch>
            <a:fillRect/>
          </a:stretch>
        </p:blipFill>
        <p:spPr bwMode="auto">
          <a:xfrm>
            <a:off x="2437610" y="6057900"/>
            <a:ext cx="1711325" cy="800100"/>
          </a:xfrm>
          <a:prstGeom prst="rect">
            <a:avLst/>
          </a:prstGeom>
          <a:noFill/>
          <a:ln w="9525">
            <a:noFill/>
            <a:miter lim="800000"/>
            <a:headEnd/>
            <a:tailEnd/>
          </a:ln>
        </p:spPr>
      </p:pic>
      <p:pic>
        <p:nvPicPr>
          <p:cNvPr id="17" name="Picture 16" descr="home_logo.jpg"/>
          <p:cNvPicPr>
            <a:picLocks noChangeAspect="1"/>
          </p:cNvPicPr>
          <p:nvPr/>
        </p:nvPicPr>
        <p:blipFill>
          <a:blip r:embed="rId5" cstate="print"/>
          <a:srcRect/>
          <a:stretch>
            <a:fillRect/>
          </a:stretch>
        </p:blipFill>
        <p:spPr bwMode="auto">
          <a:xfrm>
            <a:off x="8198805" y="6215082"/>
            <a:ext cx="726120" cy="642918"/>
          </a:xfrm>
          <a:prstGeom prst="rect">
            <a:avLst/>
          </a:prstGeom>
          <a:noFill/>
          <a:ln w="9525">
            <a:noFill/>
            <a:miter lim="800000"/>
            <a:headEnd/>
            <a:tailEnd/>
          </a:ln>
        </p:spPr>
      </p:pic>
      <p:pic>
        <p:nvPicPr>
          <p:cNvPr id="18" name="Picture 17" descr="logo.gif"/>
          <p:cNvPicPr>
            <a:picLocks noChangeAspect="1"/>
          </p:cNvPicPr>
          <p:nvPr/>
        </p:nvPicPr>
        <p:blipFill>
          <a:blip r:embed="rId6" cstate="print"/>
          <a:srcRect/>
          <a:stretch>
            <a:fillRect/>
          </a:stretch>
        </p:blipFill>
        <p:spPr bwMode="auto">
          <a:xfrm>
            <a:off x="4783982" y="6140560"/>
            <a:ext cx="1543066" cy="717440"/>
          </a:xfrm>
          <a:prstGeom prst="rect">
            <a:avLst/>
          </a:prstGeom>
          <a:noFill/>
          <a:ln w="9525">
            <a:noFill/>
            <a:miter lim="800000"/>
            <a:headEnd/>
            <a:tailEnd/>
          </a:ln>
        </p:spPr>
      </p:pic>
      <p:pic>
        <p:nvPicPr>
          <p:cNvPr id="19" name="Picture 4"/>
          <p:cNvPicPr>
            <a:picLocks noChangeAspect="1" noChangeArrowheads="1"/>
          </p:cNvPicPr>
          <p:nvPr/>
        </p:nvPicPr>
        <p:blipFill>
          <a:blip r:embed="rId7" cstate="print"/>
          <a:srcRect/>
          <a:stretch>
            <a:fillRect/>
          </a:stretch>
        </p:blipFill>
        <p:spPr bwMode="auto">
          <a:xfrm>
            <a:off x="6962095" y="6237287"/>
            <a:ext cx="601663" cy="620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ppt_x"/>
                                          </p:val>
                                        </p:tav>
                                        <p:tav tm="100000">
                                          <p:val>
                                            <p:strVal val="#ppt_x"/>
                                          </p:val>
                                        </p:tav>
                                      </p:tavLst>
                                    </p:anim>
                                    <p:anim calcmode="lin" valueType="num">
                                      <p:cBhvr additive="base">
                                        <p:cTn id="8" dur="2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2000" fill="hold"/>
                                        <p:tgtEl>
                                          <p:spTgt spid="16"/>
                                        </p:tgtEl>
                                        <p:attrNameLst>
                                          <p:attrName>ppt_x</p:attrName>
                                        </p:attrNameLst>
                                      </p:cBhvr>
                                      <p:tavLst>
                                        <p:tav tm="0">
                                          <p:val>
                                            <p:strVal val="#ppt_x"/>
                                          </p:val>
                                        </p:tav>
                                        <p:tav tm="100000">
                                          <p:val>
                                            <p:strVal val="#ppt_x"/>
                                          </p:val>
                                        </p:tav>
                                      </p:tavLst>
                                    </p:anim>
                                    <p:anim calcmode="lin" valueType="num">
                                      <p:cBhvr additive="base">
                                        <p:cTn id="13" dur="20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2000" fill="hold"/>
                                        <p:tgtEl>
                                          <p:spTgt spid="17"/>
                                        </p:tgtEl>
                                        <p:attrNameLst>
                                          <p:attrName>ppt_x</p:attrName>
                                        </p:attrNameLst>
                                      </p:cBhvr>
                                      <p:tavLst>
                                        <p:tav tm="0">
                                          <p:val>
                                            <p:strVal val="#ppt_x"/>
                                          </p:val>
                                        </p:tav>
                                        <p:tav tm="100000">
                                          <p:val>
                                            <p:strVal val="#ppt_x"/>
                                          </p:val>
                                        </p:tav>
                                      </p:tavLst>
                                    </p:anim>
                                    <p:anim calcmode="lin" valueType="num">
                                      <p:cBhvr additive="base">
                                        <p:cTn id="18" dur="20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2000" fill="hold"/>
                                        <p:tgtEl>
                                          <p:spTgt spid="18"/>
                                        </p:tgtEl>
                                        <p:attrNameLst>
                                          <p:attrName>ppt_x</p:attrName>
                                        </p:attrNameLst>
                                      </p:cBhvr>
                                      <p:tavLst>
                                        <p:tav tm="0">
                                          <p:val>
                                            <p:strVal val="#ppt_x"/>
                                          </p:val>
                                        </p:tav>
                                        <p:tav tm="100000">
                                          <p:val>
                                            <p:strVal val="#ppt_x"/>
                                          </p:val>
                                        </p:tav>
                                      </p:tavLst>
                                    </p:anim>
                                    <p:anim calcmode="lin" valueType="num">
                                      <p:cBhvr additive="base">
                                        <p:cTn id="23" dur="20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2000" fill="hold"/>
                                        <p:tgtEl>
                                          <p:spTgt spid="19"/>
                                        </p:tgtEl>
                                        <p:attrNameLst>
                                          <p:attrName>ppt_x</p:attrName>
                                        </p:attrNameLst>
                                      </p:cBhvr>
                                      <p:tavLst>
                                        <p:tav tm="0">
                                          <p:val>
                                            <p:strVal val="#ppt_x"/>
                                          </p:val>
                                        </p:tav>
                                        <p:tav tm="100000">
                                          <p:val>
                                            <p:strVal val="#ppt_x"/>
                                          </p:val>
                                        </p:tav>
                                      </p:tavLst>
                                    </p:anim>
                                    <p:anim calcmode="lin" valueType="num">
                                      <p:cBhvr additive="base">
                                        <p:cTn id="28"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45" name="AutoShape 17"/>
          <p:cNvSpPr>
            <a:spLocks noChangeArrowheads="1"/>
          </p:cNvSpPr>
          <p:nvPr/>
        </p:nvSpPr>
        <p:spPr bwMode="auto">
          <a:xfrm>
            <a:off x="250825" y="4473575"/>
            <a:ext cx="425450" cy="539750"/>
          </a:xfrm>
          <a:prstGeom prst="roundRect">
            <a:avLst>
              <a:gd name="adj" fmla="val 16667"/>
            </a:avLst>
          </a:prstGeom>
          <a:solidFill>
            <a:schemeClr val="bg1"/>
          </a:solidFill>
          <a:ln w="12700">
            <a:solidFill>
              <a:srgbClr val="2E3A5C"/>
            </a:solidFill>
            <a:round/>
            <a:headEnd/>
            <a:tailEnd/>
          </a:ln>
          <a:effectLst/>
        </p:spPr>
        <p:txBody>
          <a:bodyPr wrap="none" anchor="ctr"/>
          <a:lstStyle/>
          <a:p>
            <a:pPr eaLnBrk="1" hangingPunct="1"/>
            <a:r>
              <a:rPr lang="fr-BE" sz="2000" dirty="0"/>
              <a:t>6</a:t>
            </a:r>
            <a:endParaRPr lang="en-US" sz="2000" dirty="0"/>
          </a:p>
        </p:txBody>
      </p:sp>
      <p:sp>
        <p:nvSpPr>
          <p:cNvPr id="611346" name="AutoShape 18"/>
          <p:cNvSpPr>
            <a:spLocks noChangeArrowheads="1"/>
          </p:cNvSpPr>
          <p:nvPr/>
        </p:nvSpPr>
        <p:spPr bwMode="auto">
          <a:xfrm>
            <a:off x="250825" y="3933825"/>
            <a:ext cx="425450" cy="539750"/>
          </a:xfrm>
          <a:prstGeom prst="roundRect">
            <a:avLst>
              <a:gd name="adj" fmla="val 16667"/>
            </a:avLst>
          </a:prstGeom>
          <a:solidFill>
            <a:srgbClr val="339933">
              <a:alpha val="25000"/>
            </a:srgbClr>
          </a:solidFill>
          <a:ln w="12700">
            <a:solidFill>
              <a:srgbClr val="2E3A5C"/>
            </a:solidFill>
            <a:round/>
            <a:headEnd/>
            <a:tailEnd/>
          </a:ln>
          <a:effectLst/>
        </p:spPr>
        <p:txBody>
          <a:bodyPr wrap="none" anchor="ctr"/>
          <a:lstStyle/>
          <a:p>
            <a:pPr eaLnBrk="1" hangingPunct="1"/>
            <a:r>
              <a:rPr lang="fr-BE" sz="2000" dirty="0"/>
              <a:t>5</a:t>
            </a:r>
            <a:endParaRPr lang="en-US" sz="2000" dirty="0"/>
          </a:p>
        </p:txBody>
      </p:sp>
      <p:sp>
        <p:nvSpPr>
          <p:cNvPr id="611347" name="AutoShape 19"/>
          <p:cNvSpPr>
            <a:spLocks noChangeArrowheads="1"/>
          </p:cNvSpPr>
          <p:nvPr/>
        </p:nvSpPr>
        <p:spPr bwMode="auto">
          <a:xfrm>
            <a:off x="250825" y="3386138"/>
            <a:ext cx="425450" cy="539750"/>
          </a:xfrm>
          <a:prstGeom prst="roundRect">
            <a:avLst>
              <a:gd name="adj" fmla="val 16667"/>
            </a:avLst>
          </a:prstGeom>
          <a:solidFill>
            <a:schemeClr val="hlink">
              <a:alpha val="25000"/>
            </a:schemeClr>
          </a:solidFill>
          <a:ln w="12700">
            <a:solidFill>
              <a:srgbClr val="2E3A5C"/>
            </a:solidFill>
            <a:round/>
            <a:headEnd/>
            <a:tailEnd/>
          </a:ln>
          <a:effectLst/>
        </p:spPr>
        <p:txBody>
          <a:bodyPr wrap="none" anchor="ctr"/>
          <a:lstStyle/>
          <a:p>
            <a:pPr eaLnBrk="1" hangingPunct="1"/>
            <a:r>
              <a:rPr lang="fr-BE" sz="2000" dirty="0"/>
              <a:t>4</a:t>
            </a:r>
            <a:endParaRPr lang="en-US" sz="2000" dirty="0"/>
          </a:p>
        </p:txBody>
      </p:sp>
      <p:sp>
        <p:nvSpPr>
          <p:cNvPr id="611348" name="AutoShape 20"/>
          <p:cNvSpPr>
            <a:spLocks noChangeArrowheads="1"/>
          </p:cNvSpPr>
          <p:nvPr/>
        </p:nvSpPr>
        <p:spPr bwMode="auto">
          <a:xfrm>
            <a:off x="250825" y="2847975"/>
            <a:ext cx="425450" cy="539750"/>
          </a:xfrm>
          <a:prstGeom prst="roundRect">
            <a:avLst>
              <a:gd name="adj" fmla="val 16667"/>
            </a:avLst>
          </a:prstGeom>
          <a:solidFill>
            <a:schemeClr val="bg2">
              <a:alpha val="25000"/>
            </a:schemeClr>
          </a:solidFill>
          <a:ln w="12700">
            <a:solidFill>
              <a:srgbClr val="2E3A5C"/>
            </a:solidFill>
            <a:round/>
            <a:headEnd/>
            <a:tailEnd/>
          </a:ln>
          <a:effectLst/>
        </p:spPr>
        <p:txBody>
          <a:bodyPr wrap="none" anchor="ctr"/>
          <a:lstStyle/>
          <a:p>
            <a:pPr eaLnBrk="1" hangingPunct="1"/>
            <a:r>
              <a:rPr lang="fr-BE" sz="2000" dirty="0"/>
              <a:t>3</a:t>
            </a:r>
            <a:endParaRPr lang="en-US" sz="2000" dirty="0"/>
          </a:p>
        </p:txBody>
      </p:sp>
      <p:sp>
        <p:nvSpPr>
          <p:cNvPr id="611349" name="AutoShape 21"/>
          <p:cNvSpPr>
            <a:spLocks noChangeArrowheads="1"/>
          </p:cNvSpPr>
          <p:nvPr/>
        </p:nvSpPr>
        <p:spPr bwMode="auto">
          <a:xfrm>
            <a:off x="250825" y="2309813"/>
            <a:ext cx="425450" cy="539750"/>
          </a:xfrm>
          <a:prstGeom prst="roundRect">
            <a:avLst>
              <a:gd name="adj" fmla="val 16667"/>
            </a:avLst>
          </a:prstGeom>
          <a:solidFill>
            <a:schemeClr val="accent2">
              <a:alpha val="25000"/>
            </a:schemeClr>
          </a:solidFill>
          <a:ln w="12700">
            <a:solidFill>
              <a:srgbClr val="2E3A5C"/>
            </a:solidFill>
            <a:round/>
            <a:headEnd/>
            <a:tailEnd/>
          </a:ln>
          <a:effectLst/>
        </p:spPr>
        <p:txBody>
          <a:bodyPr wrap="none" anchor="ctr"/>
          <a:lstStyle/>
          <a:p>
            <a:pPr eaLnBrk="1" hangingPunct="1"/>
            <a:r>
              <a:rPr lang="fr-BE" sz="2000" dirty="0"/>
              <a:t>2</a:t>
            </a:r>
            <a:endParaRPr lang="en-US" sz="2000" dirty="0"/>
          </a:p>
        </p:txBody>
      </p:sp>
      <p:sp>
        <p:nvSpPr>
          <p:cNvPr id="611350" name="AutoShape 22"/>
          <p:cNvSpPr>
            <a:spLocks noChangeArrowheads="1"/>
          </p:cNvSpPr>
          <p:nvPr/>
        </p:nvSpPr>
        <p:spPr bwMode="auto">
          <a:xfrm>
            <a:off x="250825" y="1776413"/>
            <a:ext cx="425450" cy="539750"/>
          </a:xfrm>
          <a:prstGeom prst="roundRect">
            <a:avLst>
              <a:gd name="adj" fmla="val 16667"/>
            </a:avLst>
          </a:prstGeom>
          <a:solidFill>
            <a:schemeClr val="accent1">
              <a:alpha val="25000"/>
            </a:schemeClr>
          </a:solidFill>
          <a:ln w="12700">
            <a:solidFill>
              <a:srgbClr val="2E3A5C"/>
            </a:solidFill>
            <a:round/>
            <a:headEnd/>
            <a:tailEnd/>
          </a:ln>
          <a:effectLst/>
        </p:spPr>
        <p:txBody>
          <a:bodyPr wrap="none" anchor="ctr"/>
          <a:lstStyle/>
          <a:p>
            <a:pPr eaLnBrk="1" hangingPunct="1"/>
            <a:r>
              <a:rPr lang="fr-BE" sz="2000" dirty="0"/>
              <a:t>1</a:t>
            </a:r>
            <a:endParaRPr lang="en-US" sz="2000" dirty="0"/>
          </a:p>
        </p:txBody>
      </p:sp>
      <p:pic>
        <p:nvPicPr>
          <p:cNvPr id="10" name="Picture 13" descr="setsmoking02flat"/>
          <p:cNvPicPr>
            <a:picLocks noGrp="1" noChangeAspect="1" noChangeArrowheads="1"/>
          </p:cNvPicPr>
          <p:nvPr>
            <p:ph/>
          </p:nvPr>
        </p:nvPicPr>
        <p:blipFill>
          <a:blip r:embed="rId3" cstate="print"/>
          <a:srcRect/>
          <a:stretch>
            <a:fillRect/>
          </a:stretch>
        </p:blipFill>
        <p:spPr>
          <a:xfrm>
            <a:off x="2071670" y="0"/>
            <a:ext cx="5599132" cy="6072188"/>
          </a:xfrm>
          <a:noFill/>
        </p:spPr>
      </p:pic>
      <p:sp>
        <p:nvSpPr>
          <p:cNvPr id="12" name="Rectangle 3"/>
          <p:cNvSpPr>
            <a:spLocks noChangeArrowheads="1"/>
          </p:cNvSpPr>
          <p:nvPr/>
        </p:nvSpPr>
        <p:spPr bwMode="auto">
          <a:xfrm>
            <a:off x="1643042" y="6072188"/>
            <a:ext cx="6929458" cy="646112"/>
          </a:xfrm>
          <a:prstGeom prst="rect">
            <a:avLst/>
          </a:prstGeom>
          <a:noFill/>
          <a:ln w="9525">
            <a:noFill/>
            <a:miter lim="800000"/>
            <a:headEnd/>
            <a:tailEnd/>
          </a:ln>
        </p:spPr>
        <p:txBody>
          <a:bodyPr wrap="square">
            <a:spAutoFit/>
          </a:bodyPr>
          <a:lstStyle/>
          <a:p>
            <a:r>
              <a:rPr lang="en-US" sz="3600" dirty="0" smtClean="0">
                <a:solidFill>
                  <a:schemeClr val="bg2"/>
                </a:solidFill>
              </a:rPr>
              <a:t>Thank you for your attention</a:t>
            </a:r>
            <a:endParaRPr lang="en-US" sz="3600" dirty="0">
              <a:solidFill>
                <a:schemeClr val="bg2"/>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GB" dirty="0" smtClean="0"/>
              <a:t>What is the Smoke Free Partnership?</a:t>
            </a:r>
            <a:endParaRPr lang="en-GB" dirty="0"/>
          </a:p>
        </p:txBody>
      </p:sp>
      <p:sp>
        <p:nvSpPr>
          <p:cNvPr id="393219" name="AutoShape 3"/>
          <p:cNvSpPr>
            <a:spLocks noChangeArrowheads="1"/>
          </p:cNvSpPr>
          <p:nvPr/>
        </p:nvSpPr>
        <p:spPr bwMode="auto">
          <a:xfrm>
            <a:off x="1802563" y="1236663"/>
            <a:ext cx="6837362" cy="2697162"/>
          </a:xfrm>
          <a:prstGeom prst="roundRect">
            <a:avLst>
              <a:gd name="adj" fmla="val 16667"/>
            </a:avLst>
          </a:prstGeom>
          <a:solidFill>
            <a:schemeClr val="tx2"/>
          </a:solidFill>
          <a:ln w="19050" algn="ctr">
            <a:solidFill>
              <a:schemeClr val="tx1"/>
            </a:solidFill>
            <a:round/>
            <a:headEnd/>
            <a:tailEnd/>
          </a:ln>
          <a:effectLst>
            <a:outerShdw dist="53882" dir="8100000" algn="ctr" rotWithShape="0">
              <a:schemeClr val="bg2">
                <a:alpha val="50000"/>
              </a:schemeClr>
            </a:outerShdw>
          </a:effectLst>
        </p:spPr>
        <p:txBody>
          <a:bodyPr anchor="ctr"/>
          <a:lstStyle/>
          <a:p>
            <a:r>
              <a:rPr lang="en-GB" dirty="0" smtClean="0"/>
              <a:t>Since 2006, SFP has been  at the forefront of key and successful campaigns in a number of important EU TC  policy  areas (Tobacco Free Europe campaign, Smokefree Policies, Tobacco Tax Directive, FCTC 5.3 guidelines, RIP cigarettes, etc…) </a:t>
            </a:r>
          </a:p>
        </p:txBody>
      </p:sp>
      <p:sp>
        <p:nvSpPr>
          <p:cNvPr id="393221" name="AutoShape 5"/>
          <p:cNvSpPr>
            <a:spLocks noChangeArrowheads="1"/>
          </p:cNvSpPr>
          <p:nvPr/>
        </p:nvSpPr>
        <p:spPr bwMode="auto">
          <a:xfrm>
            <a:off x="1802563" y="4058820"/>
            <a:ext cx="6837362" cy="1332720"/>
          </a:xfrm>
          <a:prstGeom prst="roundRect">
            <a:avLst>
              <a:gd name="adj" fmla="val 16667"/>
            </a:avLst>
          </a:prstGeom>
          <a:solidFill>
            <a:schemeClr val="tx2"/>
          </a:solidFill>
          <a:ln w="19050" algn="ctr">
            <a:solidFill>
              <a:schemeClr val="tx1"/>
            </a:solidFill>
            <a:round/>
            <a:headEnd/>
            <a:tailEnd/>
          </a:ln>
          <a:effectLst>
            <a:outerShdw dist="53882" dir="8100000" algn="ctr" rotWithShape="0">
              <a:schemeClr val="bg2">
                <a:alpha val="50000"/>
              </a:schemeClr>
            </a:outerShdw>
          </a:effectLst>
        </p:spPr>
        <p:txBody>
          <a:bodyPr anchor="ctr"/>
          <a:lstStyle/>
          <a:p>
            <a:r>
              <a:rPr lang="en-GB" dirty="0" smtClean="0"/>
              <a:t>SFP is the only established organization working exclusively on key  EU policy analysis. </a:t>
            </a:r>
            <a:endParaRPr lang="en-GB" dirty="0"/>
          </a:p>
        </p:txBody>
      </p:sp>
      <p:sp>
        <p:nvSpPr>
          <p:cNvPr id="393237" name="AutoShape 21"/>
          <p:cNvSpPr>
            <a:spLocks noChangeArrowheads="1"/>
          </p:cNvSpPr>
          <p:nvPr/>
        </p:nvSpPr>
        <p:spPr bwMode="auto">
          <a:xfrm>
            <a:off x="250825" y="4473575"/>
            <a:ext cx="425450" cy="539750"/>
          </a:xfrm>
          <a:prstGeom prst="roundRect">
            <a:avLst>
              <a:gd name="adj" fmla="val 16667"/>
            </a:avLst>
          </a:prstGeom>
          <a:solidFill>
            <a:schemeClr val="bg1">
              <a:alpha val="25000"/>
            </a:schemeClr>
          </a:solidFill>
          <a:ln w="12700">
            <a:solidFill>
              <a:srgbClr val="2E3A5C"/>
            </a:solidFill>
            <a:round/>
            <a:headEnd/>
            <a:tailEnd/>
          </a:ln>
          <a:effectLst/>
        </p:spPr>
        <p:txBody>
          <a:bodyPr wrap="none" anchor="ctr"/>
          <a:lstStyle/>
          <a:p>
            <a:pPr eaLnBrk="1" hangingPunct="1"/>
            <a:r>
              <a:rPr lang="fr-BE" sz="2000" dirty="0"/>
              <a:t>6</a:t>
            </a:r>
            <a:endParaRPr lang="en-US" sz="2000" dirty="0"/>
          </a:p>
        </p:txBody>
      </p:sp>
      <p:sp>
        <p:nvSpPr>
          <p:cNvPr id="393238" name="AutoShape 22"/>
          <p:cNvSpPr>
            <a:spLocks noChangeArrowheads="1"/>
          </p:cNvSpPr>
          <p:nvPr/>
        </p:nvSpPr>
        <p:spPr bwMode="auto">
          <a:xfrm>
            <a:off x="250825" y="3933825"/>
            <a:ext cx="425450" cy="539750"/>
          </a:xfrm>
          <a:prstGeom prst="roundRect">
            <a:avLst>
              <a:gd name="adj" fmla="val 16667"/>
            </a:avLst>
          </a:prstGeom>
          <a:solidFill>
            <a:srgbClr val="339933">
              <a:alpha val="25000"/>
            </a:srgbClr>
          </a:solidFill>
          <a:ln w="12700">
            <a:solidFill>
              <a:srgbClr val="2E3A5C"/>
            </a:solidFill>
            <a:round/>
            <a:headEnd/>
            <a:tailEnd/>
          </a:ln>
          <a:effectLst/>
        </p:spPr>
        <p:txBody>
          <a:bodyPr wrap="none" anchor="ctr"/>
          <a:lstStyle/>
          <a:p>
            <a:pPr eaLnBrk="1" hangingPunct="1"/>
            <a:r>
              <a:rPr lang="fr-BE" sz="2000" dirty="0"/>
              <a:t>5</a:t>
            </a:r>
            <a:endParaRPr lang="en-US" sz="2000" dirty="0"/>
          </a:p>
        </p:txBody>
      </p:sp>
      <p:sp>
        <p:nvSpPr>
          <p:cNvPr id="393239" name="AutoShape 23"/>
          <p:cNvSpPr>
            <a:spLocks noChangeArrowheads="1"/>
          </p:cNvSpPr>
          <p:nvPr/>
        </p:nvSpPr>
        <p:spPr bwMode="auto">
          <a:xfrm>
            <a:off x="250825" y="3386138"/>
            <a:ext cx="425450" cy="539750"/>
          </a:xfrm>
          <a:prstGeom prst="roundRect">
            <a:avLst>
              <a:gd name="adj" fmla="val 16667"/>
            </a:avLst>
          </a:prstGeom>
          <a:solidFill>
            <a:schemeClr val="hlink">
              <a:alpha val="25000"/>
            </a:schemeClr>
          </a:solidFill>
          <a:ln w="12700">
            <a:solidFill>
              <a:srgbClr val="2E3A5C"/>
            </a:solidFill>
            <a:round/>
            <a:headEnd/>
            <a:tailEnd/>
          </a:ln>
          <a:effectLst/>
        </p:spPr>
        <p:txBody>
          <a:bodyPr wrap="none" anchor="ctr"/>
          <a:lstStyle/>
          <a:p>
            <a:pPr eaLnBrk="1" hangingPunct="1"/>
            <a:r>
              <a:rPr lang="fr-BE" sz="2000" dirty="0"/>
              <a:t>4</a:t>
            </a:r>
            <a:endParaRPr lang="en-US" sz="2000" dirty="0"/>
          </a:p>
        </p:txBody>
      </p:sp>
      <p:sp>
        <p:nvSpPr>
          <p:cNvPr id="393240" name="AutoShape 24"/>
          <p:cNvSpPr>
            <a:spLocks noChangeArrowheads="1"/>
          </p:cNvSpPr>
          <p:nvPr/>
        </p:nvSpPr>
        <p:spPr bwMode="auto">
          <a:xfrm>
            <a:off x="250825" y="2847975"/>
            <a:ext cx="425450" cy="539750"/>
          </a:xfrm>
          <a:prstGeom prst="roundRect">
            <a:avLst>
              <a:gd name="adj" fmla="val 16667"/>
            </a:avLst>
          </a:prstGeom>
          <a:solidFill>
            <a:schemeClr val="bg2">
              <a:alpha val="25000"/>
            </a:schemeClr>
          </a:solidFill>
          <a:ln w="12700">
            <a:solidFill>
              <a:srgbClr val="2E3A5C"/>
            </a:solidFill>
            <a:round/>
            <a:headEnd/>
            <a:tailEnd/>
          </a:ln>
          <a:effectLst/>
        </p:spPr>
        <p:txBody>
          <a:bodyPr wrap="none" anchor="ctr"/>
          <a:lstStyle/>
          <a:p>
            <a:pPr eaLnBrk="1" hangingPunct="1"/>
            <a:r>
              <a:rPr lang="fr-BE" sz="2000" dirty="0"/>
              <a:t>3</a:t>
            </a:r>
            <a:endParaRPr lang="en-US" sz="2000" dirty="0"/>
          </a:p>
        </p:txBody>
      </p:sp>
      <p:sp>
        <p:nvSpPr>
          <p:cNvPr id="393241" name="AutoShape 25"/>
          <p:cNvSpPr>
            <a:spLocks noChangeArrowheads="1"/>
          </p:cNvSpPr>
          <p:nvPr/>
        </p:nvSpPr>
        <p:spPr bwMode="auto">
          <a:xfrm>
            <a:off x="250825" y="2309813"/>
            <a:ext cx="425450" cy="539750"/>
          </a:xfrm>
          <a:prstGeom prst="roundRect">
            <a:avLst>
              <a:gd name="adj" fmla="val 16667"/>
            </a:avLst>
          </a:prstGeom>
          <a:solidFill>
            <a:schemeClr val="accent2">
              <a:alpha val="25000"/>
            </a:schemeClr>
          </a:solidFill>
          <a:ln w="12700">
            <a:solidFill>
              <a:srgbClr val="2E3A5C"/>
            </a:solidFill>
            <a:round/>
            <a:headEnd/>
            <a:tailEnd/>
          </a:ln>
          <a:effectLst/>
        </p:spPr>
        <p:txBody>
          <a:bodyPr wrap="none" anchor="ctr"/>
          <a:lstStyle/>
          <a:p>
            <a:pPr eaLnBrk="1" hangingPunct="1"/>
            <a:r>
              <a:rPr lang="fr-BE" sz="2000" dirty="0"/>
              <a:t>2</a:t>
            </a:r>
            <a:endParaRPr lang="en-US" sz="2000" dirty="0"/>
          </a:p>
        </p:txBody>
      </p:sp>
      <p:sp>
        <p:nvSpPr>
          <p:cNvPr id="393242" name="AutoShape 26"/>
          <p:cNvSpPr>
            <a:spLocks noChangeArrowheads="1"/>
          </p:cNvSpPr>
          <p:nvPr/>
        </p:nvSpPr>
        <p:spPr bwMode="auto">
          <a:xfrm>
            <a:off x="250825" y="1776413"/>
            <a:ext cx="425450" cy="539750"/>
          </a:xfrm>
          <a:prstGeom prst="roundRect">
            <a:avLst>
              <a:gd name="adj" fmla="val 16667"/>
            </a:avLst>
          </a:prstGeom>
          <a:solidFill>
            <a:schemeClr val="accent1"/>
          </a:solidFill>
          <a:ln w="12700">
            <a:solidFill>
              <a:srgbClr val="2E3A5C"/>
            </a:solidFill>
            <a:round/>
            <a:headEnd/>
            <a:tailEnd/>
          </a:ln>
          <a:effectLst/>
        </p:spPr>
        <p:txBody>
          <a:bodyPr wrap="none" anchor="ctr"/>
          <a:lstStyle/>
          <a:p>
            <a:pPr eaLnBrk="1" hangingPunct="1"/>
            <a:r>
              <a:rPr lang="fr-BE" sz="2000" dirty="0"/>
              <a:t>1</a:t>
            </a:r>
            <a:endParaRPr lang="en-US" sz="2000" dirty="0"/>
          </a:p>
        </p:txBody>
      </p:sp>
      <p:pic>
        <p:nvPicPr>
          <p:cNvPr id="20" name="Picture 19" descr="ERS_logo print quality.jpg"/>
          <p:cNvPicPr>
            <a:picLocks noChangeAspect="1"/>
          </p:cNvPicPr>
          <p:nvPr/>
        </p:nvPicPr>
        <p:blipFill>
          <a:blip r:embed="rId3" cstate="print"/>
          <a:srcRect/>
          <a:stretch>
            <a:fillRect/>
          </a:stretch>
        </p:blipFill>
        <p:spPr bwMode="auto">
          <a:xfrm>
            <a:off x="1000126" y="6064250"/>
            <a:ext cx="802437" cy="793750"/>
          </a:xfrm>
          <a:prstGeom prst="rect">
            <a:avLst/>
          </a:prstGeom>
          <a:noFill/>
          <a:ln w="9525">
            <a:noFill/>
            <a:miter lim="800000"/>
            <a:headEnd/>
            <a:tailEnd/>
          </a:ln>
        </p:spPr>
      </p:pic>
      <p:pic>
        <p:nvPicPr>
          <p:cNvPr id="21" name="Picture 20" descr="CR_COL.JPG"/>
          <p:cNvPicPr>
            <a:picLocks noChangeAspect="1"/>
          </p:cNvPicPr>
          <p:nvPr/>
        </p:nvPicPr>
        <p:blipFill>
          <a:blip r:embed="rId4" cstate="print"/>
          <a:srcRect/>
          <a:stretch>
            <a:fillRect/>
          </a:stretch>
        </p:blipFill>
        <p:spPr bwMode="auto">
          <a:xfrm>
            <a:off x="2437610" y="6057900"/>
            <a:ext cx="1711325" cy="800100"/>
          </a:xfrm>
          <a:prstGeom prst="rect">
            <a:avLst/>
          </a:prstGeom>
          <a:noFill/>
          <a:ln w="9525">
            <a:noFill/>
            <a:miter lim="800000"/>
            <a:headEnd/>
            <a:tailEnd/>
          </a:ln>
        </p:spPr>
      </p:pic>
      <p:pic>
        <p:nvPicPr>
          <p:cNvPr id="22" name="Picture 21" descr="home_logo.jpg"/>
          <p:cNvPicPr>
            <a:picLocks noChangeAspect="1"/>
          </p:cNvPicPr>
          <p:nvPr/>
        </p:nvPicPr>
        <p:blipFill>
          <a:blip r:embed="rId5" cstate="print"/>
          <a:srcRect/>
          <a:stretch>
            <a:fillRect/>
          </a:stretch>
        </p:blipFill>
        <p:spPr bwMode="auto">
          <a:xfrm>
            <a:off x="8198805" y="6215082"/>
            <a:ext cx="726120" cy="642918"/>
          </a:xfrm>
          <a:prstGeom prst="rect">
            <a:avLst/>
          </a:prstGeom>
          <a:noFill/>
          <a:ln w="9525">
            <a:noFill/>
            <a:miter lim="800000"/>
            <a:headEnd/>
            <a:tailEnd/>
          </a:ln>
        </p:spPr>
      </p:pic>
      <p:pic>
        <p:nvPicPr>
          <p:cNvPr id="23" name="Picture 22" descr="logo.gif"/>
          <p:cNvPicPr>
            <a:picLocks noChangeAspect="1"/>
          </p:cNvPicPr>
          <p:nvPr/>
        </p:nvPicPr>
        <p:blipFill>
          <a:blip r:embed="rId6" cstate="print"/>
          <a:srcRect/>
          <a:stretch>
            <a:fillRect/>
          </a:stretch>
        </p:blipFill>
        <p:spPr bwMode="auto">
          <a:xfrm>
            <a:off x="4783982" y="6140560"/>
            <a:ext cx="1543066" cy="717440"/>
          </a:xfrm>
          <a:prstGeom prst="rect">
            <a:avLst/>
          </a:prstGeom>
          <a:noFill/>
          <a:ln w="9525">
            <a:noFill/>
            <a:miter lim="800000"/>
            <a:headEnd/>
            <a:tailEnd/>
          </a:ln>
        </p:spPr>
      </p:pic>
      <p:pic>
        <p:nvPicPr>
          <p:cNvPr id="24" name="Picture 4"/>
          <p:cNvPicPr>
            <a:picLocks noChangeAspect="1" noChangeArrowheads="1"/>
          </p:cNvPicPr>
          <p:nvPr/>
        </p:nvPicPr>
        <p:blipFill>
          <a:blip r:embed="rId7" cstate="print"/>
          <a:srcRect/>
          <a:stretch>
            <a:fillRect/>
          </a:stretch>
        </p:blipFill>
        <p:spPr bwMode="auto">
          <a:xfrm>
            <a:off x="6962095" y="6237287"/>
            <a:ext cx="601663" cy="620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ppt_x"/>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2000" fill="hold"/>
                                        <p:tgtEl>
                                          <p:spTgt spid="21"/>
                                        </p:tgtEl>
                                        <p:attrNameLst>
                                          <p:attrName>ppt_x</p:attrName>
                                        </p:attrNameLst>
                                      </p:cBhvr>
                                      <p:tavLst>
                                        <p:tav tm="0">
                                          <p:val>
                                            <p:strVal val="#ppt_x"/>
                                          </p:val>
                                        </p:tav>
                                        <p:tav tm="100000">
                                          <p:val>
                                            <p:strVal val="#ppt_x"/>
                                          </p:val>
                                        </p:tav>
                                      </p:tavLst>
                                    </p:anim>
                                    <p:anim calcmode="lin" valueType="num">
                                      <p:cBhvr additive="base">
                                        <p:cTn id="13" dur="20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2000" fill="hold"/>
                                        <p:tgtEl>
                                          <p:spTgt spid="22"/>
                                        </p:tgtEl>
                                        <p:attrNameLst>
                                          <p:attrName>ppt_x</p:attrName>
                                        </p:attrNameLst>
                                      </p:cBhvr>
                                      <p:tavLst>
                                        <p:tav tm="0">
                                          <p:val>
                                            <p:strVal val="#ppt_x"/>
                                          </p:val>
                                        </p:tav>
                                        <p:tav tm="100000">
                                          <p:val>
                                            <p:strVal val="#ppt_x"/>
                                          </p:val>
                                        </p:tav>
                                      </p:tavLst>
                                    </p:anim>
                                    <p:anim calcmode="lin" valueType="num">
                                      <p:cBhvr additive="base">
                                        <p:cTn id="18" dur="2000" fill="hold"/>
                                        <p:tgtEl>
                                          <p:spTgt spid="22"/>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2000" fill="hold"/>
                                        <p:tgtEl>
                                          <p:spTgt spid="23"/>
                                        </p:tgtEl>
                                        <p:attrNameLst>
                                          <p:attrName>ppt_x</p:attrName>
                                        </p:attrNameLst>
                                      </p:cBhvr>
                                      <p:tavLst>
                                        <p:tav tm="0">
                                          <p:val>
                                            <p:strVal val="#ppt_x"/>
                                          </p:val>
                                        </p:tav>
                                        <p:tav tm="100000">
                                          <p:val>
                                            <p:strVal val="#ppt_x"/>
                                          </p:val>
                                        </p:tav>
                                      </p:tavLst>
                                    </p:anim>
                                    <p:anim calcmode="lin" valueType="num">
                                      <p:cBhvr additive="base">
                                        <p:cTn id="23" dur="2000" fill="hold"/>
                                        <p:tgtEl>
                                          <p:spTgt spid="23"/>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2000" fill="hold"/>
                                        <p:tgtEl>
                                          <p:spTgt spid="24"/>
                                        </p:tgtEl>
                                        <p:attrNameLst>
                                          <p:attrName>ppt_x</p:attrName>
                                        </p:attrNameLst>
                                      </p:cBhvr>
                                      <p:tavLst>
                                        <p:tav tm="0">
                                          <p:val>
                                            <p:strVal val="#ppt_x"/>
                                          </p:val>
                                        </p:tav>
                                        <p:tav tm="100000">
                                          <p:val>
                                            <p:strVal val="#ppt_x"/>
                                          </p:val>
                                        </p:tav>
                                      </p:tavLst>
                                    </p:anim>
                                    <p:anim calcmode="lin" valueType="num">
                                      <p:cBhvr additive="base">
                                        <p:cTn id="28"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xit" presetSubtype="4" fill="hold" nodeType="clickEffect">
                                  <p:stCondLst>
                                    <p:cond delay="0"/>
                                  </p:stCondLst>
                                  <p:childTnLst>
                                    <p:animEffect transition="out" filter="wipe(down)">
                                      <p:cBhvr>
                                        <p:cTn id="32" dur="500"/>
                                        <p:tgtEl>
                                          <p:spTgt spid="23"/>
                                        </p:tgtEl>
                                      </p:cBhvr>
                                    </p:animEffect>
                                    <p:set>
                                      <p:cBhvr>
                                        <p:cTn id="3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GB" dirty="0" smtClean="0"/>
              <a:t>What is the Smoke Free Partnership?</a:t>
            </a:r>
            <a:endParaRPr lang="en-GB" dirty="0"/>
          </a:p>
        </p:txBody>
      </p:sp>
      <p:sp>
        <p:nvSpPr>
          <p:cNvPr id="393219" name="AutoShape 3"/>
          <p:cNvSpPr>
            <a:spLocks noChangeArrowheads="1"/>
          </p:cNvSpPr>
          <p:nvPr/>
        </p:nvSpPr>
        <p:spPr bwMode="auto">
          <a:xfrm>
            <a:off x="1802563" y="1052671"/>
            <a:ext cx="6837362" cy="2335054"/>
          </a:xfrm>
          <a:prstGeom prst="roundRect">
            <a:avLst>
              <a:gd name="adj" fmla="val 16667"/>
            </a:avLst>
          </a:prstGeom>
          <a:solidFill>
            <a:schemeClr val="tx2"/>
          </a:solidFill>
          <a:ln w="19050" algn="ctr">
            <a:solidFill>
              <a:schemeClr val="tx1"/>
            </a:solidFill>
            <a:round/>
            <a:headEnd/>
            <a:tailEnd/>
          </a:ln>
          <a:effectLst>
            <a:outerShdw dist="53882" dir="8100000" algn="ctr" rotWithShape="0">
              <a:schemeClr val="bg2">
                <a:alpha val="50000"/>
              </a:schemeClr>
            </a:outerShdw>
          </a:effectLst>
        </p:spPr>
        <p:txBody>
          <a:bodyPr anchor="ctr"/>
          <a:lstStyle/>
          <a:p>
            <a:pPr algn="l"/>
            <a:endParaRPr lang="en-GB" dirty="0" smtClean="0"/>
          </a:p>
          <a:p>
            <a:pPr algn="l"/>
            <a:endParaRPr lang="en-GB" dirty="0" smtClean="0"/>
          </a:p>
          <a:p>
            <a:pPr algn="l"/>
            <a:r>
              <a:rPr lang="en-GB" dirty="0" smtClean="0"/>
              <a:t>SFP draws its strengths from its strong partnership with the European institutions (EC, EP, Council),  EU level organizations, MS organizations and universities. </a:t>
            </a:r>
          </a:p>
          <a:p>
            <a:pPr>
              <a:buFont typeface="Arial" pitchFamily="34" charset="0"/>
              <a:buChar char="•"/>
            </a:pPr>
            <a:endParaRPr lang="en-US" dirty="0" smtClean="0"/>
          </a:p>
          <a:p>
            <a:pPr algn="l"/>
            <a:endParaRPr lang="en-GB" dirty="0" smtClean="0"/>
          </a:p>
        </p:txBody>
      </p:sp>
      <p:sp>
        <p:nvSpPr>
          <p:cNvPr id="393221" name="AutoShape 5"/>
          <p:cNvSpPr>
            <a:spLocks noChangeArrowheads="1"/>
          </p:cNvSpPr>
          <p:nvPr/>
        </p:nvSpPr>
        <p:spPr bwMode="auto">
          <a:xfrm>
            <a:off x="1802563" y="3411537"/>
            <a:ext cx="6837362" cy="2124075"/>
          </a:xfrm>
          <a:prstGeom prst="roundRect">
            <a:avLst>
              <a:gd name="adj" fmla="val 16667"/>
            </a:avLst>
          </a:prstGeom>
          <a:solidFill>
            <a:schemeClr val="tx2"/>
          </a:solidFill>
          <a:ln w="19050" algn="ctr">
            <a:solidFill>
              <a:schemeClr val="tx1"/>
            </a:solidFill>
            <a:round/>
            <a:headEnd/>
            <a:tailEnd/>
          </a:ln>
          <a:effectLst>
            <a:outerShdw dist="53882" dir="8100000" algn="ctr" rotWithShape="0">
              <a:schemeClr val="bg2">
                <a:alpha val="50000"/>
              </a:schemeClr>
            </a:outerShdw>
          </a:effectLst>
        </p:spPr>
        <p:txBody>
          <a:bodyPr anchor="ctr"/>
          <a:lstStyle/>
          <a:p>
            <a:pPr algn="l"/>
            <a:r>
              <a:rPr lang="en-GB" dirty="0" smtClean="0"/>
              <a:t>Because of its established and effective relationship with other key tobacco control organisation,  the SFP  is also able to involve other partners (WHO, FCA, EPHA,  ECL, ENSP, ASH) in its campaigns.  </a:t>
            </a:r>
            <a:endParaRPr lang="en-US" dirty="0" smtClean="0"/>
          </a:p>
        </p:txBody>
      </p:sp>
      <p:sp>
        <p:nvSpPr>
          <p:cNvPr id="393237" name="AutoShape 21"/>
          <p:cNvSpPr>
            <a:spLocks noChangeArrowheads="1"/>
          </p:cNvSpPr>
          <p:nvPr/>
        </p:nvSpPr>
        <p:spPr bwMode="auto">
          <a:xfrm>
            <a:off x="250825" y="4473575"/>
            <a:ext cx="425450" cy="539750"/>
          </a:xfrm>
          <a:prstGeom prst="roundRect">
            <a:avLst>
              <a:gd name="adj" fmla="val 16667"/>
            </a:avLst>
          </a:prstGeom>
          <a:solidFill>
            <a:schemeClr val="bg1">
              <a:alpha val="25000"/>
            </a:schemeClr>
          </a:solidFill>
          <a:ln w="12700">
            <a:solidFill>
              <a:srgbClr val="2E3A5C"/>
            </a:solidFill>
            <a:round/>
            <a:headEnd/>
            <a:tailEnd/>
          </a:ln>
          <a:effectLst/>
        </p:spPr>
        <p:txBody>
          <a:bodyPr wrap="none" anchor="ctr"/>
          <a:lstStyle/>
          <a:p>
            <a:pPr eaLnBrk="1" hangingPunct="1"/>
            <a:r>
              <a:rPr lang="fr-BE" sz="2000" dirty="0"/>
              <a:t>6</a:t>
            </a:r>
            <a:endParaRPr lang="en-US" sz="2000" dirty="0"/>
          </a:p>
        </p:txBody>
      </p:sp>
      <p:sp>
        <p:nvSpPr>
          <p:cNvPr id="393238" name="AutoShape 22"/>
          <p:cNvSpPr>
            <a:spLocks noChangeArrowheads="1"/>
          </p:cNvSpPr>
          <p:nvPr/>
        </p:nvSpPr>
        <p:spPr bwMode="auto">
          <a:xfrm>
            <a:off x="250825" y="3933825"/>
            <a:ext cx="425450" cy="539750"/>
          </a:xfrm>
          <a:prstGeom prst="roundRect">
            <a:avLst>
              <a:gd name="adj" fmla="val 16667"/>
            </a:avLst>
          </a:prstGeom>
          <a:solidFill>
            <a:srgbClr val="339933">
              <a:alpha val="25000"/>
            </a:srgbClr>
          </a:solidFill>
          <a:ln w="12700">
            <a:solidFill>
              <a:srgbClr val="2E3A5C"/>
            </a:solidFill>
            <a:round/>
            <a:headEnd/>
            <a:tailEnd/>
          </a:ln>
          <a:effectLst/>
        </p:spPr>
        <p:txBody>
          <a:bodyPr wrap="none" anchor="ctr"/>
          <a:lstStyle/>
          <a:p>
            <a:pPr eaLnBrk="1" hangingPunct="1"/>
            <a:r>
              <a:rPr lang="fr-BE" sz="2000" dirty="0"/>
              <a:t>5</a:t>
            </a:r>
            <a:endParaRPr lang="en-US" sz="2000" dirty="0"/>
          </a:p>
        </p:txBody>
      </p:sp>
      <p:sp>
        <p:nvSpPr>
          <p:cNvPr id="393239" name="AutoShape 23"/>
          <p:cNvSpPr>
            <a:spLocks noChangeArrowheads="1"/>
          </p:cNvSpPr>
          <p:nvPr/>
        </p:nvSpPr>
        <p:spPr bwMode="auto">
          <a:xfrm>
            <a:off x="250825" y="3386138"/>
            <a:ext cx="425450" cy="539750"/>
          </a:xfrm>
          <a:prstGeom prst="roundRect">
            <a:avLst>
              <a:gd name="adj" fmla="val 16667"/>
            </a:avLst>
          </a:prstGeom>
          <a:solidFill>
            <a:schemeClr val="hlink">
              <a:alpha val="25000"/>
            </a:schemeClr>
          </a:solidFill>
          <a:ln w="12700">
            <a:solidFill>
              <a:srgbClr val="2E3A5C"/>
            </a:solidFill>
            <a:round/>
            <a:headEnd/>
            <a:tailEnd/>
          </a:ln>
          <a:effectLst/>
        </p:spPr>
        <p:txBody>
          <a:bodyPr wrap="none" anchor="ctr"/>
          <a:lstStyle/>
          <a:p>
            <a:pPr eaLnBrk="1" hangingPunct="1"/>
            <a:r>
              <a:rPr lang="fr-BE" sz="2000" dirty="0"/>
              <a:t>4</a:t>
            </a:r>
            <a:endParaRPr lang="en-US" sz="2000" dirty="0"/>
          </a:p>
        </p:txBody>
      </p:sp>
      <p:sp>
        <p:nvSpPr>
          <p:cNvPr id="393240" name="AutoShape 24"/>
          <p:cNvSpPr>
            <a:spLocks noChangeArrowheads="1"/>
          </p:cNvSpPr>
          <p:nvPr/>
        </p:nvSpPr>
        <p:spPr bwMode="auto">
          <a:xfrm>
            <a:off x="250825" y="2847975"/>
            <a:ext cx="425450" cy="539750"/>
          </a:xfrm>
          <a:prstGeom prst="roundRect">
            <a:avLst>
              <a:gd name="adj" fmla="val 16667"/>
            </a:avLst>
          </a:prstGeom>
          <a:solidFill>
            <a:schemeClr val="bg2">
              <a:alpha val="25000"/>
            </a:schemeClr>
          </a:solidFill>
          <a:ln w="12700">
            <a:solidFill>
              <a:srgbClr val="2E3A5C"/>
            </a:solidFill>
            <a:round/>
            <a:headEnd/>
            <a:tailEnd/>
          </a:ln>
          <a:effectLst/>
        </p:spPr>
        <p:txBody>
          <a:bodyPr wrap="none" anchor="ctr"/>
          <a:lstStyle/>
          <a:p>
            <a:pPr eaLnBrk="1" hangingPunct="1"/>
            <a:r>
              <a:rPr lang="fr-BE" sz="2000" dirty="0"/>
              <a:t>3</a:t>
            </a:r>
            <a:endParaRPr lang="en-US" sz="2000" dirty="0"/>
          </a:p>
        </p:txBody>
      </p:sp>
      <p:sp>
        <p:nvSpPr>
          <p:cNvPr id="393241" name="AutoShape 25"/>
          <p:cNvSpPr>
            <a:spLocks noChangeArrowheads="1"/>
          </p:cNvSpPr>
          <p:nvPr/>
        </p:nvSpPr>
        <p:spPr bwMode="auto">
          <a:xfrm>
            <a:off x="250825" y="2309813"/>
            <a:ext cx="425450" cy="539750"/>
          </a:xfrm>
          <a:prstGeom prst="roundRect">
            <a:avLst>
              <a:gd name="adj" fmla="val 16667"/>
            </a:avLst>
          </a:prstGeom>
          <a:solidFill>
            <a:schemeClr val="accent2">
              <a:alpha val="25000"/>
            </a:schemeClr>
          </a:solidFill>
          <a:ln w="12700">
            <a:solidFill>
              <a:srgbClr val="2E3A5C"/>
            </a:solidFill>
            <a:round/>
            <a:headEnd/>
            <a:tailEnd/>
          </a:ln>
          <a:effectLst/>
        </p:spPr>
        <p:txBody>
          <a:bodyPr wrap="none" anchor="ctr"/>
          <a:lstStyle/>
          <a:p>
            <a:pPr eaLnBrk="1" hangingPunct="1"/>
            <a:r>
              <a:rPr lang="fr-BE" sz="2000" dirty="0"/>
              <a:t>2</a:t>
            </a:r>
            <a:endParaRPr lang="en-US" sz="2000" dirty="0"/>
          </a:p>
        </p:txBody>
      </p:sp>
      <p:sp>
        <p:nvSpPr>
          <p:cNvPr id="393242" name="AutoShape 26"/>
          <p:cNvSpPr>
            <a:spLocks noChangeArrowheads="1"/>
          </p:cNvSpPr>
          <p:nvPr/>
        </p:nvSpPr>
        <p:spPr bwMode="auto">
          <a:xfrm>
            <a:off x="250825" y="1776413"/>
            <a:ext cx="425450" cy="539750"/>
          </a:xfrm>
          <a:prstGeom prst="roundRect">
            <a:avLst>
              <a:gd name="adj" fmla="val 16667"/>
            </a:avLst>
          </a:prstGeom>
          <a:solidFill>
            <a:schemeClr val="accent1"/>
          </a:solidFill>
          <a:ln w="12700">
            <a:solidFill>
              <a:srgbClr val="2E3A5C"/>
            </a:solidFill>
            <a:round/>
            <a:headEnd/>
            <a:tailEnd/>
          </a:ln>
          <a:effectLst/>
        </p:spPr>
        <p:txBody>
          <a:bodyPr wrap="none" anchor="ctr"/>
          <a:lstStyle/>
          <a:p>
            <a:pPr eaLnBrk="1" hangingPunct="1"/>
            <a:r>
              <a:rPr lang="fr-BE" sz="2000" dirty="0"/>
              <a:t>1</a:t>
            </a:r>
            <a:endParaRPr lang="en-US" sz="2000" dirty="0"/>
          </a:p>
        </p:txBody>
      </p:sp>
      <p:pic>
        <p:nvPicPr>
          <p:cNvPr id="20" name="Picture 19" descr="ERS_logo print quality.jpg"/>
          <p:cNvPicPr>
            <a:picLocks noChangeAspect="1"/>
          </p:cNvPicPr>
          <p:nvPr/>
        </p:nvPicPr>
        <p:blipFill>
          <a:blip r:embed="rId3" cstate="print"/>
          <a:srcRect/>
          <a:stretch>
            <a:fillRect/>
          </a:stretch>
        </p:blipFill>
        <p:spPr bwMode="auto">
          <a:xfrm>
            <a:off x="1000126" y="6064250"/>
            <a:ext cx="802437" cy="793750"/>
          </a:xfrm>
          <a:prstGeom prst="rect">
            <a:avLst/>
          </a:prstGeom>
          <a:noFill/>
          <a:ln w="9525">
            <a:noFill/>
            <a:miter lim="800000"/>
            <a:headEnd/>
            <a:tailEnd/>
          </a:ln>
        </p:spPr>
      </p:pic>
      <p:pic>
        <p:nvPicPr>
          <p:cNvPr id="21" name="Picture 20" descr="CR_COL.JPG"/>
          <p:cNvPicPr>
            <a:picLocks noChangeAspect="1"/>
          </p:cNvPicPr>
          <p:nvPr/>
        </p:nvPicPr>
        <p:blipFill>
          <a:blip r:embed="rId4" cstate="print"/>
          <a:srcRect/>
          <a:stretch>
            <a:fillRect/>
          </a:stretch>
        </p:blipFill>
        <p:spPr bwMode="auto">
          <a:xfrm>
            <a:off x="2437610" y="6057900"/>
            <a:ext cx="1711325" cy="800100"/>
          </a:xfrm>
          <a:prstGeom prst="rect">
            <a:avLst/>
          </a:prstGeom>
          <a:noFill/>
          <a:ln w="9525">
            <a:noFill/>
            <a:miter lim="800000"/>
            <a:headEnd/>
            <a:tailEnd/>
          </a:ln>
        </p:spPr>
      </p:pic>
      <p:pic>
        <p:nvPicPr>
          <p:cNvPr id="22" name="Picture 21" descr="home_logo.jpg"/>
          <p:cNvPicPr>
            <a:picLocks noChangeAspect="1"/>
          </p:cNvPicPr>
          <p:nvPr/>
        </p:nvPicPr>
        <p:blipFill>
          <a:blip r:embed="rId5" cstate="print"/>
          <a:srcRect/>
          <a:stretch>
            <a:fillRect/>
          </a:stretch>
        </p:blipFill>
        <p:spPr bwMode="auto">
          <a:xfrm>
            <a:off x="8198805" y="6215082"/>
            <a:ext cx="726120" cy="642918"/>
          </a:xfrm>
          <a:prstGeom prst="rect">
            <a:avLst/>
          </a:prstGeom>
          <a:noFill/>
          <a:ln w="9525">
            <a:noFill/>
            <a:miter lim="800000"/>
            <a:headEnd/>
            <a:tailEnd/>
          </a:ln>
        </p:spPr>
      </p:pic>
      <p:pic>
        <p:nvPicPr>
          <p:cNvPr id="23" name="Picture 22" descr="logo.gif"/>
          <p:cNvPicPr>
            <a:picLocks noChangeAspect="1"/>
          </p:cNvPicPr>
          <p:nvPr/>
        </p:nvPicPr>
        <p:blipFill>
          <a:blip r:embed="rId6" cstate="print"/>
          <a:srcRect/>
          <a:stretch>
            <a:fillRect/>
          </a:stretch>
        </p:blipFill>
        <p:spPr bwMode="auto">
          <a:xfrm>
            <a:off x="4783982" y="6140560"/>
            <a:ext cx="1543066" cy="717440"/>
          </a:xfrm>
          <a:prstGeom prst="rect">
            <a:avLst/>
          </a:prstGeom>
          <a:noFill/>
          <a:ln w="9525">
            <a:noFill/>
            <a:miter lim="800000"/>
            <a:headEnd/>
            <a:tailEnd/>
          </a:ln>
        </p:spPr>
      </p:pic>
      <p:pic>
        <p:nvPicPr>
          <p:cNvPr id="24" name="Picture 4"/>
          <p:cNvPicPr>
            <a:picLocks noChangeAspect="1" noChangeArrowheads="1"/>
          </p:cNvPicPr>
          <p:nvPr/>
        </p:nvPicPr>
        <p:blipFill>
          <a:blip r:embed="rId7" cstate="print"/>
          <a:srcRect/>
          <a:stretch>
            <a:fillRect/>
          </a:stretch>
        </p:blipFill>
        <p:spPr bwMode="auto">
          <a:xfrm>
            <a:off x="6962095" y="6237287"/>
            <a:ext cx="601663" cy="620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ppt_x"/>
                                          </p:val>
                                        </p:tav>
                                        <p:tav tm="100000">
                                          <p:val>
                                            <p:strVal val="#ppt_x"/>
                                          </p:val>
                                        </p:tav>
                                      </p:tavLst>
                                    </p:anim>
                                    <p:anim calcmode="lin" valueType="num">
                                      <p:cBhvr additive="base">
                                        <p:cTn id="8" dur="2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2000" fill="hold"/>
                                        <p:tgtEl>
                                          <p:spTgt spid="21"/>
                                        </p:tgtEl>
                                        <p:attrNameLst>
                                          <p:attrName>ppt_x</p:attrName>
                                        </p:attrNameLst>
                                      </p:cBhvr>
                                      <p:tavLst>
                                        <p:tav tm="0">
                                          <p:val>
                                            <p:strVal val="#ppt_x"/>
                                          </p:val>
                                        </p:tav>
                                        <p:tav tm="100000">
                                          <p:val>
                                            <p:strVal val="#ppt_x"/>
                                          </p:val>
                                        </p:tav>
                                      </p:tavLst>
                                    </p:anim>
                                    <p:anim calcmode="lin" valueType="num">
                                      <p:cBhvr additive="base">
                                        <p:cTn id="13" dur="20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2000" fill="hold"/>
                                        <p:tgtEl>
                                          <p:spTgt spid="22"/>
                                        </p:tgtEl>
                                        <p:attrNameLst>
                                          <p:attrName>ppt_x</p:attrName>
                                        </p:attrNameLst>
                                      </p:cBhvr>
                                      <p:tavLst>
                                        <p:tav tm="0">
                                          <p:val>
                                            <p:strVal val="#ppt_x"/>
                                          </p:val>
                                        </p:tav>
                                        <p:tav tm="100000">
                                          <p:val>
                                            <p:strVal val="#ppt_x"/>
                                          </p:val>
                                        </p:tav>
                                      </p:tavLst>
                                    </p:anim>
                                    <p:anim calcmode="lin" valueType="num">
                                      <p:cBhvr additive="base">
                                        <p:cTn id="18" dur="2000" fill="hold"/>
                                        <p:tgtEl>
                                          <p:spTgt spid="22"/>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2000" fill="hold"/>
                                        <p:tgtEl>
                                          <p:spTgt spid="23"/>
                                        </p:tgtEl>
                                        <p:attrNameLst>
                                          <p:attrName>ppt_x</p:attrName>
                                        </p:attrNameLst>
                                      </p:cBhvr>
                                      <p:tavLst>
                                        <p:tav tm="0">
                                          <p:val>
                                            <p:strVal val="#ppt_x"/>
                                          </p:val>
                                        </p:tav>
                                        <p:tav tm="100000">
                                          <p:val>
                                            <p:strVal val="#ppt_x"/>
                                          </p:val>
                                        </p:tav>
                                      </p:tavLst>
                                    </p:anim>
                                    <p:anim calcmode="lin" valueType="num">
                                      <p:cBhvr additive="base">
                                        <p:cTn id="23" dur="2000" fill="hold"/>
                                        <p:tgtEl>
                                          <p:spTgt spid="23"/>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2000" fill="hold"/>
                                        <p:tgtEl>
                                          <p:spTgt spid="24"/>
                                        </p:tgtEl>
                                        <p:attrNameLst>
                                          <p:attrName>ppt_x</p:attrName>
                                        </p:attrNameLst>
                                      </p:cBhvr>
                                      <p:tavLst>
                                        <p:tav tm="0">
                                          <p:val>
                                            <p:strVal val="#ppt_x"/>
                                          </p:val>
                                        </p:tav>
                                        <p:tav tm="100000">
                                          <p:val>
                                            <p:strVal val="#ppt_x"/>
                                          </p:val>
                                        </p:tav>
                                      </p:tavLst>
                                    </p:anim>
                                    <p:anim calcmode="lin" valueType="num">
                                      <p:cBhvr additive="base">
                                        <p:cTn id="28"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xit" presetSubtype="4" fill="hold" nodeType="clickEffect">
                                  <p:stCondLst>
                                    <p:cond delay="0"/>
                                  </p:stCondLst>
                                  <p:childTnLst>
                                    <p:animEffect transition="out" filter="wipe(down)">
                                      <p:cBhvr>
                                        <p:cTn id="32" dur="500"/>
                                        <p:tgtEl>
                                          <p:spTgt spid="23"/>
                                        </p:tgtEl>
                                      </p:cBhvr>
                                    </p:animEffect>
                                    <p:set>
                                      <p:cBhvr>
                                        <p:cTn id="3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0825" y="1774825"/>
            <a:ext cx="8632825" cy="3238500"/>
            <a:chOff x="158" y="1118"/>
            <a:chExt cx="5438" cy="2040"/>
          </a:xfrm>
        </p:grpSpPr>
        <p:sp>
          <p:nvSpPr>
            <p:cNvPr id="12306" name="AutoShape 3"/>
            <p:cNvSpPr>
              <a:spLocks noChangeArrowheads="1"/>
            </p:cNvSpPr>
            <p:nvPr/>
          </p:nvSpPr>
          <p:spPr bwMode="auto">
            <a:xfrm>
              <a:off x="289" y="1118"/>
              <a:ext cx="5307" cy="2040"/>
            </a:xfrm>
            <a:prstGeom prst="roundRect">
              <a:avLst>
                <a:gd name="adj" fmla="val 0"/>
              </a:avLst>
            </a:prstGeom>
            <a:solidFill>
              <a:schemeClr val="bg1"/>
            </a:solidFill>
            <a:ln w="12700">
              <a:solidFill>
                <a:srgbClr val="2E3A5C"/>
              </a:solidFill>
              <a:round/>
              <a:headEnd/>
              <a:tailEnd/>
            </a:ln>
          </p:spPr>
          <p:txBody>
            <a:bodyPr tIns="36000" bIns="36000" anchor="ctr"/>
            <a:lstStyle/>
            <a:p>
              <a:pPr eaLnBrk="1" hangingPunct="1"/>
              <a:r>
                <a:rPr lang="en-US" dirty="0"/>
                <a:t>About Burson-Marsteller Brussels</a:t>
              </a:r>
            </a:p>
          </p:txBody>
        </p:sp>
        <p:sp>
          <p:nvSpPr>
            <p:cNvPr id="12307" name="AutoShape 4"/>
            <p:cNvSpPr>
              <a:spLocks noChangeArrowheads="1"/>
            </p:cNvSpPr>
            <p:nvPr/>
          </p:nvSpPr>
          <p:spPr bwMode="auto">
            <a:xfrm>
              <a:off x="158" y="2818"/>
              <a:ext cx="268" cy="340"/>
            </a:xfrm>
            <a:prstGeom prst="roundRect">
              <a:avLst>
                <a:gd name="adj" fmla="val 16667"/>
              </a:avLst>
            </a:prstGeom>
            <a:solidFill>
              <a:schemeClr val="bg1"/>
            </a:solidFill>
            <a:ln w="12700">
              <a:solidFill>
                <a:srgbClr val="2E3A5C"/>
              </a:solidFill>
              <a:round/>
              <a:headEnd/>
              <a:tailEnd/>
            </a:ln>
          </p:spPr>
          <p:txBody>
            <a:bodyPr wrap="none" anchor="ctr"/>
            <a:lstStyle/>
            <a:p>
              <a:pPr eaLnBrk="1" hangingPunct="1"/>
              <a:r>
                <a:rPr lang="fr-BE" sz="2000" dirty="0"/>
                <a:t>6</a:t>
              </a:r>
              <a:endParaRPr lang="en-US" sz="2000" dirty="0"/>
            </a:p>
          </p:txBody>
        </p:sp>
      </p:grpSp>
      <p:grpSp>
        <p:nvGrpSpPr>
          <p:cNvPr id="3" name="Group 5"/>
          <p:cNvGrpSpPr>
            <a:grpSpLocks/>
          </p:cNvGrpSpPr>
          <p:nvPr/>
        </p:nvGrpSpPr>
        <p:grpSpPr bwMode="auto">
          <a:xfrm>
            <a:off x="250825" y="1774825"/>
            <a:ext cx="8642350" cy="3238500"/>
            <a:chOff x="158" y="1118"/>
            <a:chExt cx="5444" cy="2040"/>
          </a:xfrm>
        </p:grpSpPr>
        <p:sp>
          <p:nvSpPr>
            <p:cNvPr id="12304" name="AutoShape 6"/>
            <p:cNvSpPr>
              <a:spLocks noChangeArrowheads="1"/>
            </p:cNvSpPr>
            <p:nvPr/>
          </p:nvSpPr>
          <p:spPr bwMode="auto">
            <a:xfrm>
              <a:off x="294" y="1118"/>
              <a:ext cx="5308" cy="2040"/>
            </a:xfrm>
            <a:prstGeom prst="roundRect">
              <a:avLst>
                <a:gd name="adj" fmla="val 0"/>
              </a:avLst>
            </a:prstGeom>
            <a:solidFill>
              <a:srgbClr val="339933"/>
            </a:solidFill>
            <a:ln w="12700">
              <a:solidFill>
                <a:srgbClr val="2E3A5C"/>
              </a:solidFill>
              <a:round/>
              <a:headEnd/>
              <a:tailEnd/>
            </a:ln>
          </p:spPr>
          <p:txBody>
            <a:bodyPr tIns="36000" bIns="36000" anchor="ctr"/>
            <a:lstStyle/>
            <a:p>
              <a:pPr eaLnBrk="1" hangingPunct="1"/>
              <a:r>
                <a:rPr lang="en-US" dirty="0"/>
                <a:t>Budget </a:t>
              </a:r>
            </a:p>
          </p:txBody>
        </p:sp>
        <p:sp>
          <p:nvSpPr>
            <p:cNvPr id="12305" name="AutoShape 7"/>
            <p:cNvSpPr>
              <a:spLocks noChangeArrowheads="1"/>
            </p:cNvSpPr>
            <p:nvPr/>
          </p:nvSpPr>
          <p:spPr bwMode="auto">
            <a:xfrm>
              <a:off x="158" y="2478"/>
              <a:ext cx="268" cy="340"/>
            </a:xfrm>
            <a:prstGeom prst="roundRect">
              <a:avLst>
                <a:gd name="adj" fmla="val 16667"/>
              </a:avLst>
            </a:prstGeom>
            <a:solidFill>
              <a:srgbClr val="339933"/>
            </a:solidFill>
            <a:ln w="12700">
              <a:solidFill>
                <a:srgbClr val="2E3A5C"/>
              </a:solidFill>
              <a:round/>
              <a:headEnd/>
              <a:tailEnd/>
            </a:ln>
          </p:spPr>
          <p:txBody>
            <a:bodyPr wrap="none" anchor="ctr"/>
            <a:lstStyle/>
            <a:p>
              <a:pPr eaLnBrk="1" hangingPunct="1"/>
              <a:r>
                <a:rPr lang="fr-BE" sz="2000" dirty="0"/>
                <a:t>5</a:t>
              </a:r>
              <a:endParaRPr lang="en-US" sz="2000" dirty="0"/>
            </a:p>
          </p:txBody>
        </p:sp>
      </p:grpSp>
      <p:grpSp>
        <p:nvGrpSpPr>
          <p:cNvPr id="4" name="Group 8"/>
          <p:cNvGrpSpPr>
            <a:grpSpLocks/>
          </p:cNvGrpSpPr>
          <p:nvPr/>
        </p:nvGrpSpPr>
        <p:grpSpPr bwMode="auto">
          <a:xfrm>
            <a:off x="250825" y="1774825"/>
            <a:ext cx="8632825" cy="3238500"/>
            <a:chOff x="158" y="1118"/>
            <a:chExt cx="5438" cy="2040"/>
          </a:xfrm>
        </p:grpSpPr>
        <p:sp>
          <p:nvSpPr>
            <p:cNvPr id="12302" name="AutoShape 9"/>
            <p:cNvSpPr>
              <a:spLocks noChangeArrowheads="1"/>
            </p:cNvSpPr>
            <p:nvPr/>
          </p:nvSpPr>
          <p:spPr bwMode="auto">
            <a:xfrm>
              <a:off x="289" y="1118"/>
              <a:ext cx="5307" cy="2040"/>
            </a:xfrm>
            <a:prstGeom prst="roundRect">
              <a:avLst>
                <a:gd name="adj" fmla="val 0"/>
              </a:avLst>
            </a:prstGeom>
            <a:solidFill>
              <a:schemeClr val="hlink"/>
            </a:solidFill>
            <a:ln w="12700">
              <a:solidFill>
                <a:srgbClr val="2E3A5C"/>
              </a:solidFill>
              <a:round/>
              <a:headEnd/>
              <a:tailEnd/>
            </a:ln>
          </p:spPr>
          <p:txBody>
            <a:bodyPr tIns="36000" bIns="36000" anchor="ctr"/>
            <a:lstStyle/>
            <a:p>
              <a:pPr eaLnBrk="1" hangingPunct="1"/>
              <a:r>
                <a:rPr lang="en-US" dirty="0"/>
                <a:t>Our Team</a:t>
              </a:r>
            </a:p>
          </p:txBody>
        </p:sp>
        <p:sp>
          <p:nvSpPr>
            <p:cNvPr id="12303" name="AutoShape 10"/>
            <p:cNvSpPr>
              <a:spLocks noChangeArrowheads="1"/>
            </p:cNvSpPr>
            <p:nvPr/>
          </p:nvSpPr>
          <p:spPr bwMode="auto">
            <a:xfrm>
              <a:off x="158" y="2133"/>
              <a:ext cx="268" cy="340"/>
            </a:xfrm>
            <a:prstGeom prst="roundRect">
              <a:avLst>
                <a:gd name="adj" fmla="val 16667"/>
              </a:avLst>
            </a:prstGeom>
            <a:solidFill>
              <a:schemeClr val="hlink"/>
            </a:solidFill>
            <a:ln w="12700">
              <a:solidFill>
                <a:srgbClr val="2E3A5C"/>
              </a:solidFill>
              <a:round/>
              <a:headEnd/>
              <a:tailEnd/>
            </a:ln>
          </p:spPr>
          <p:txBody>
            <a:bodyPr wrap="none" anchor="ctr"/>
            <a:lstStyle/>
            <a:p>
              <a:pPr eaLnBrk="1" hangingPunct="1"/>
              <a:r>
                <a:rPr lang="fr-BE" sz="2000" dirty="0"/>
                <a:t>4</a:t>
              </a:r>
              <a:endParaRPr lang="en-US" sz="2000" dirty="0"/>
            </a:p>
          </p:txBody>
        </p:sp>
      </p:grpSp>
      <p:grpSp>
        <p:nvGrpSpPr>
          <p:cNvPr id="5" name="Group 11"/>
          <p:cNvGrpSpPr>
            <a:grpSpLocks/>
          </p:cNvGrpSpPr>
          <p:nvPr/>
        </p:nvGrpSpPr>
        <p:grpSpPr bwMode="auto">
          <a:xfrm>
            <a:off x="250825" y="1773238"/>
            <a:ext cx="8642350" cy="3238500"/>
            <a:chOff x="158" y="1117"/>
            <a:chExt cx="5444" cy="2040"/>
          </a:xfrm>
        </p:grpSpPr>
        <p:sp>
          <p:nvSpPr>
            <p:cNvPr id="12300" name="AutoShape 12"/>
            <p:cNvSpPr>
              <a:spLocks noChangeArrowheads="1"/>
            </p:cNvSpPr>
            <p:nvPr/>
          </p:nvSpPr>
          <p:spPr bwMode="auto">
            <a:xfrm>
              <a:off x="294" y="1117"/>
              <a:ext cx="5308" cy="2040"/>
            </a:xfrm>
            <a:prstGeom prst="roundRect">
              <a:avLst>
                <a:gd name="adj" fmla="val 0"/>
              </a:avLst>
            </a:prstGeom>
            <a:solidFill>
              <a:schemeClr val="bg2"/>
            </a:solidFill>
            <a:ln w="12700">
              <a:solidFill>
                <a:srgbClr val="2E3A5C"/>
              </a:solidFill>
              <a:round/>
              <a:headEnd/>
              <a:tailEnd/>
            </a:ln>
          </p:spPr>
          <p:txBody>
            <a:bodyPr tIns="36000" bIns="36000" anchor="ctr"/>
            <a:lstStyle/>
            <a:p>
              <a:pPr eaLnBrk="1" hangingPunct="1"/>
              <a:r>
                <a:rPr lang="en-US" dirty="0"/>
                <a:t>Programme components &amp; action plan</a:t>
              </a:r>
            </a:p>
          </p:txBody>
        </p:sp>
        <p:sp>
          <p:nvSpPr>
            <p:cNvPr id="12301" name="AutoShape 13"/>
            <p:cNvSpPr>
              <a:spLocks noChangeArrowheads="1"/>
            </p:cNvSpPr>
            <p:nvPr/>
          </p:nvSpPr>
          <p:spPr bwMode="auto">
            <a:xfrm>
              <a:off x="158" y="1794"/>
              <a:ext cx="268" cy="340"/>
            </a:xfrm>
            <a:prstGeom prst="roundRect">
              <a:avLst>
                <a:gd name="adj" fmla="val 16667"/>
              </a:avLst>
            </a:prstGeom>
            <a:solidFill>
              <a:schemeClr val="bg2"/>
            </a:solidFill>
            <a:ln w="12700">
              <a:solidFill>
                <a:srgbClr val="2E3A5C"/>
              </a:solidFill>
              <a:round/>
              <a:headEnd/>
              <a:tailEnd/>
            </a:ln>
          </p:spPr>
          <p:txBody>
            <a:bodyPr wrap="none" anchor="ctr"/>
            <a:lstStyle/>
            <a:p>
              <a:pPr eaLnBrk="1" hangingPunct="1"/>
              <a:r>
                <a:rPr lang="fr-BE" sz="2000" dirty="0"/>
                <a:t>3</a:t>
              </a:r>
              <a:endParaRPr lang="en-US" sz="2000" dirty="0"/>
            </a:p>
          </p:txBody>
        </p:sp>
      </p:grpSp>
      <p:grpSp>
        <p:nvGrpSpPr>
          <p:cNvPr id="6" name="Group 17"/>
          <p:cNvGrpSpPr>
            <a:grpSpLocks/>
          </p:cNvGrpSpPr>
          <p:nvPr/>
        </p:nvGrpSpPr>
        <p:grpSpPr bwMode="auto">
          <a:xfrm>
            <a:off x="250825" y="1774825"/>
            <a:ext cx="8642350" cy="3238500"/>
            <a:chOff x="158" y="1118"/>
            <a:chExt cx="5444" cy="2040"/>
          </a:xfrm>
        </p:grpSpPr>
        <p:sp>
          <p:nvSpPr>
            <p:cNvPr id="12298" name="AutoShape 18"/>
            <p:cNvSpPr>
              <a:spLocks noChangeArrowheads="1"/>
            </p:cNvSpPr>
            <p:nvPr/>
          </p:nvSpPr>
          <p:spPr bwMode="auto">
            <a:xfrm>
              <a:off x="294" y="1118"/>
              <a:ext cx="5308" cy="2040"/>
            </a:xfrm>
            <a:prstGeom prst="roundRect">
              <a:avLst>
                <a:gd name="adj" fmla="val 0"/>
              </a:avLst>
            </a:prstGeom>
            <a:solidFill>
              <a:schemeClr val="accent1"/>
            </a:solidFill>
            <a:ln w="12700">
              <a:solidFill>
                <a:srgbClr val="2E3A5C"/>
              </a:solidFill>
              <a:round/>
              <a:headEnd/>
              <a:tailEnd/>
            </a:ln>
          </p:spPr>
          <p:txBody>
            <a:bodyPr tIns="36000" bIns="36000" anchor="ctr"/>
            <a:lstStyle/>
            <a:p>
              <a:pPr eaLnBrk="1" hangingPunct="1"/>
              <a:r>
                <a:rPr lang="en-US" dirty="0"/>
                <a:t>Project objectives</a:t>
              </a:r>
            </a:p>
          </p:txBody>
        </p:sp>
        <p:sp>
          <p:nvSpPr>
            <p:cNvPr id="12299" name="AutoShape 19"/>
            <p:cNvSpPr>
              <a:spLocks noChangeArrowheads="1"/>
            </p:cNvSpPr>
            <p:nvPr/>
          </p:nvSpPr>
          <p:spPr bwMode="auto">
            <a:xfrm>
              <a:off x="158" y="1119"/>
              <a:ext cx="268" cy="340"/>
            </a:xfrm>
            <a:prstGeom prst="roundRect">
              <a:avLst>
                <a:gd name="adj" fmla="val 16667"/>
              </a:avLst>
            </a:prstGeom>
            <a:solidFill>
              <a:schemeClr val="accent1"/>
            </a:solidFill>
            <a:ln w="12700">
              <a:solidFill>
                <a:srgbClr val="2E3A5C"/>
              </a:solidFill>
              <a:round/>
              <a:headEnd/>
              <a:tailEnd/>
            </a:ln>
          </p:spPr>
          <p:txBody>
            <a:bodyPr wrap="none" anchor="ctr"/>
            <a:lstStyle/>
            <a:p>
              <a:pPr eaLnBrk="1" hangingPunct="1"/>
              <a:r>
                <a:rPr lang="fr-BE" sz="2000" dirty="0"/>
                <a:t>1</a:t>
              </a:r>
              <a:endParaRPr lang="en-US" sz="2000" dirty="0"/>
            </a:p>
          </p:txBody>
        </p:sp>
      </p:grpSp>
      <p:grpSp>
        <p:nvGrpSpPr>
          <p:cNvPr id="7" name="Group 14"/>
          <p:cNvGrpSpPr>
            <a:grpSpLocks/>
          </p:cNvGrpSpPr>
          <p:nvPr/>
        </p:nvGrpSpPr>
        <p:grpSpPr bwMode="auto">
          <a:xfrm>
            <a:off x="250825" y="1771650"/>
            <a:ext cx="8642350" cy="3238500"/>
            <a:chOff x="158" y="1116"/>
            <a:chExt cx="5444" cy="2040"/>
          </a:xfrm>
        </p:grpSpPr>
        <p:sp>
          <p:nvSpPr>
            <p:cNvPr id="12296" name="AutoShape 15"/>
            <p:cNvSpPr>
              <a:spLocks noChangeArrowheads="1"/>
            </p:cNvSpPr>
            <p:nvPr/>
          </p:nvSpPr>
          <p:spPr bwMode="auto">
            <a:xfrm>
              <a:off x="294" y="1116"/>
              <a:ext cx="5308" cy="2040"/>
            </a:xfrm>
            <a:prstGeom prst="roundRect">
              <a:avLst>
                <a:gd name="adj" fmla="val 0"/>
              </a:avLst>
            </a:prstGeom>
            <a:solidFill>
              <a:schemeClr val="accent2"/>
            </a:solidFill>
            <a:ln w="12700">
              <a:solidFill>
                <a:srgbClr val="2E3A5C"/>
              </a:solidFill>
              <a:round/>
              <a:headEnd/>
              <a:tailEnd/>
            </a:ln>
          </p:spPr>
          <p:txBody>
            <a:bodyPr tIns="36000" bIns="36000" anchor="ctr"/>
            <a:lstStyle/>
            <a:p>
              <a:pPr eaLnBrk="1" hangingPunct="1"/>
              <a:r>
                <a:rPr lang="en-US" dirty="0" smtClean="0"/>
                <a:t>Key SFP achievements :</a:t>
              </a:r>
            </a:p>
          </p:txBody>
        </p:sp>
        <p:sp>
          <p:nvSpPr>
            <p:cNvPr id="12297" name="AutoShape 16"/>
            <p:cNvSpPr>
              <a:spLocks noChangeArrowheads="1"/>
            </p:cNvSpPr>
            <p:nvPr/>
          </p:nvSpPr>
          <p:spPr bwMode="auto">
            <a:xfrm>
              <a:off x="158" y="1455"/>
              <a:ext cx="268" cy="340"/>
            </a:xfrm>
            <a:prstGeom prst="roundRect">
              <a:avLst>
                <a:gd name="adj" fmla="val 16667"/>
              </a:avLst>
            </a:prstGeom>
            <a:solidFill>
              <a:schemeClr val="accent2"/>
            </a:solidFill>
            <a:ln w="12700">
              <a:solidFill>
                <a:srgbClr val="2E3A5C"/>
              </a:solidFill>
              <a:round/>
              <a:headEnd/>
              <a:tailEnd/>
            </a:ln>
          </p:spPr>
          <p:txBody>
            <a:bodyPr wrap="none" anchor="ctr"/>
            <a:lstStyle/>
            <a:p>
              <a:pPr eaLnBrk="1" hangingPunct="1"/>
              <a:r>
                <a:rPr lang="fr-BE" sz="2000" dirty="0"/>
                <a:t>2</a:t>
              </a:r>
              <a:endParaRPr lang="en-US" sz="2000"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1" name="Picture 9" descr="Lifting the smokescreen picture"/>
          <p:cNvPicPr>
            <a:picLocks noChangeAspect="1" noChangeArrowheads="1"/>
          </p:cNvPicPr>
          <p:nvPr/>
        </p:nvPicPr>
        <p:blipFill>
          <a:blip r:embed="rId3" cstate="print"/>
          <a:srcRect/>
          <a:stretch>
            <a:fillRect/>
          </a:stretch>
        </p:blipFill>
        <p:spPr bwMode="auto">
          <a:xfrm>
            <a:off x="2143108" y="1017588"/>
            <a:ext cx="1428750" cy="2690812"/>
          </a:xfrm>
          <a:prstGeom prst="rect">
            <a:avLst/>
          </a:prstGeom>
          <a:noFill/>
          <a:ln w="9525">
            <a:noFill/>
            <a:miter lim="800000"/>
            <a:headEnd/>
            <a:tailEnd/>
          </a:ln>
        </p:spPr>
      </p:pic>
      <p:pic>
        <p:nvPicPr>
          <p:cNvPr id="15" name="Picture 14" descr="Smoke free launch 039.jpg"/>
          <p:cNvPicPr>
            <a:picLocks noChangeAspect="1"/>
          </p:cNvPicPr>
          <p:nvPr/>
        </p:nvPicPr>
        <p:blipFill>
          <a:blip r:embed="rId4" cstate="print"/>
          <a:stretch>
            <a:fillRect/>
          </a:stretch>
        </p:blipFill>
        <p:spPr>
          <a:xfrm>
            <a:off x="4635500" y="950914"/>
            <a:ext cx="3898900" cy="2924174"/>
          </a:xfrm>
          <a:prstGeom prst="rect">
            <a:avLst/>
          </a:prstGeom>
        </p:spPr>
      </p:pic>
      <p:sp>
        <p:nvSpPr>
          <p:cNvPr id="13314" name="Rectangle 140"/>
          <p:cNvSpPr>
            <a:spLocks noGrp="1" noChangeArrowheads="1"/>
          </p:cNvSpPr>
          <p:nvPr>
            <p:ph type="title"/>
          </p:nvPr>
        </p:nvSpPr>
        <p:spPr/>
        <p:txBody>
          <a:bodyPr/>
          <a:lstStyle/>
          <a:p>
            <a:pPr eaLnBrk="1" hangingPunct="1"/>
            <a:r>
              <a:rPr lang="en-US" dirty="0" smtClean="0"/>
              <a:t/>
            </a:r>
            <a:br>
              <a:rPr lang="en-US" dirty="0" smtClean="0"/>
            </a:br>
            <a:r>
              <a:rPr lang="en-US" dirty="0" smtClean="0"/>
              <a:t>2006: </a:t>
            </a:r>
            <a:br>
              <a:rPr lang="en-US" dirty="0" smtClean="0"/>
            </a:br>
            <a:r>
              <a:rPr lang="en-US" dirty="0" smtClean="0"/>
              <a:t>Launch of </a:t>
            </a:r>
            <a:r>
              <a:rPr lang="en-US" i="1" dirty="0" smtClean="0"/>
              <a:t>lifting the Smokescreen</a:t>
            </a:r>
            <a:r>
              <a:rPr lang="en-US" dirty="0" smtClean="0"/>
              <a:t/>
            </a:r>
            <a:br>
              <a:rPr lang="en-US" dirty="0" smtClean="0"/>
            </a:br>
            <a:endParaRPr lang="en-US" dirty="0" smtClean="0"/>
          </a:p>
        </p:txBody>
      </p:sp>
      <p:sp>
        <p:nvSpPr>
          <p:cNvPr id="13315" name="AutoShape 141"/>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t>6</a:t>
            </a:r>
            <a:endParaRPr lang="en-US" sz="2000" dirty="0"/>
          </a:p>
        </p:txBody>
      </p:sp>
      <p:sp>
        <p:nvSpPr>
          <p:cNvPr id="13316" name="AutoShape 142"/>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t>5</a:t>
            </a:r>
            <a:endParaRPr lang="en-US" sz="2000" dirty="0"/>
          </a:p>
        </p:txBody>
      </p:sp>
      <p:sp>
        <p:nvSpPr>
          <p:cNvPr id="13317" name="AutoShape 143"/>
          <p:cNvSpPr>
            <a:spLocks noChangeArrowheads="1"/>
          </p:cNvSpPr>
          <p:nvPr/>
        </p:nvSpPr>
        <p:spPr bwMode="auto">
          <a:xfrm>
            <a:off x="250825" y="3386138"/>
            <a:ext cx="425450" cy="539750"/>
          </a:xfrm>
          <a:prstGeom prst="roundRect">
            <a:avLst>
              <a:gd name="adj" fmla="val 16667"/>
            </a:avLst>
          </a:prstGeom>
          <a:solidFill>
            <a:schemeClr val="hlink">
              <a:alpha val="25098"/>
            </a:schemeClr>
          </a:solidFill>
          <a:ln w="12700">
            <a:solidFill>
              <a:srgbClr val="2E3A5C"/>
            </a:solidFill>
            <a:round/>
            <a:headEnd/>
            <a:tailEnd/>
          </a:ln>
        </p:spPr>
        <p:txBody>
          <a:bodyPr wrap="none" anchor="ctr"/>
          <a:lstStyle/>
          <a:p>
            <a:pPr eaLnBrk="1" hangingPunct="1"/>
            <a:r>
              <a:rPr lang="fr-BE" sz="2000" dirty="0"/>
              <a:t>4</a:t>
            </a:r>
            <a:endParaRPr lang="en-US" sz="2000" dirty="0"/>
          </a:p>
        </p:txBody>
      </p:sp>
      <p:sp>
        <p:nvSpPr>
          <p:cNvPr id="13318" name="AutoShape 144"/>
          <p:cNvSpPr>
            <a:spLocks noChangeArrowheads="1"/>
          </p:cNvSpPr>
          <p:nvPr/>
        </p:nvSpPr>
        <p:spPr bwMode="auto">
          <a:xfrm>
            <a:off x="250825" y="2847975"/>
            <a:ext cx="425450" cy="539750"/>
          </a:xfrm>
          <a:prstGeom prst="roundRect">
            <a:avLst>
              <a:gd name="adj" fmla="val 16667"/>
            </a:avLst>
          </a:prstGeom>
          <a:solidFill>
            <a:schemeClr val="bg2">
              <a:alpha val="25098"/>
            </a:schemeClr>
          </a:solidFill>
          <a:ln w="12700">
            <a:solidFill>
              <a:srgbClr val="2E3A5C"/>
            </a:solidFill>
            <a:round/>
            <a:headEnd/>
            <a:tailEnd/>
          </a:ln>
        </p:spPr>
        <p:txBody>
          <a:bodyPr wrap="none" anchor="ctr"/>
          <a:lstStyle/>
          <a:p>
            <a:pPr eaLnBrk="1" hangingPunct="1"/>
            <a:r>
              <a:rPr lang="fr-BE" sz="2000" dirty="0"/>
              <a:t>3</a:t>
            </a:r>
            <a:endParaRPr lang="en-US" sz="2000" dirty="0"/>
          </a:p>
        </p:txBody>
      </p:sp>
      <p:sp>
        <p:nvSpPr>
          <p:cNvPr id="13319" name="AutoShape 145"/>
          <p:cNvSpPr>
            <a:spLocks noChangeArrowheads="1"/>
          </p:cNvSpPr>
          <p:nvPr/>
        </p:nvSpPr>
        <p:spPr bwMode="auto">
          <a:xfrm>
            <a:off x="250825" y="2309813"/>
            <a:ext cx="425450" cy="539750"/>
          </a:xfrm>
          <a:prstGeom prst="roundRect">
            <a:avLst>
              <a:gd name="adj" fmla="val 16667"/>
            </a:avLst>
          </a:prstGeom>
          <a:solidFill>
            <a:schemeClr val="accent2"/>
          </a:solidFill>
          <a:ln w="12700">
            <a:solidFill>
              <a:srgbClr val="2E3A5C"/>
            </a:solidFill>
            <a:round/>
            <a:headEnd/>
            <a:tailEnd/>
          </a:ln>
        </p:spPr>
        <p:txBody>
          <a:bodyPr wrap="none" anchor="ctr"/>
          <a:lstStyle/>
          <a:p>
            <a:pPr eaLnBrk="1" hangingPunct="1"/>
            <a:r>
              <a:rPr lang="fr-BE" sz="2000" dirty="0"/>
              <a:t>2</a:t>
            </a:r>
            <a:endParaRPr lang="en-US" sz="2000" dirty="0"/>
          </a:p>
        </p:txBody>
      </p:sp>
      <p:sp>
        <p:nvSpPr>
          <p:cNvPr id="13320" name="AutoShape 146"/>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t>1</a:t>
            </a:r>
            <a:endParaRPr lang="en-US" sz="2000" dirty="0"/>
          </a:p>
        </p:txBody>
      </p:sp>
      <p:pic>
        <p:nvPicPr>
          <p:cNvPr id="13322" name="Picture 10" descr="US SG and Partners"/>
          <p:cNvPicPr>
            <a:picLocks noChangeAspect="1" noChangeArrowheads="1"/>
          </p:cNvPicPr>
          <p:nvPr/>
        </p:nvPicPr>
        <p:blipFill>
          <a:blip r:embed="rId5" cstate="print"/>
          <a:srcRect/>
          <a:stretch>
            <a:fillRect/>
          </a:stretch>
        </p:blipFill>
        <p:spPr bwMode="auto">
          <a:xfrm>
            <a:off x="1143000" y="3933825"/>
            <a:ext cx="3492500" cy="2619375"/>
          </a:xfrm>
          <a:prstGeom prst="rect">
            <a:avLst/>
          </a:prstGeom>
          <a:noFill/>
          <a:ln w="9525">
            <a:noFill/>
            <a:miter lim="800000"/>
            <a:headEnd/>
            <a:tailEnd/>
          </a:ln>
        </p:spPr>
      </p:pic>
      <p:pic>
        <p:nvPicPr>
          <p:cNvPr id="13324" name="Picture 5" descr="full room and cigarette pack"/>
          <p:cNvPicPr>
            <a:picLocks noChangeAspect="1" noChangeArrowheads="1"/>
          </p:cNvPicPr>
          <p:nvPr/>
        </p:nvPicPr>
        <p:blipFill>
          <a:blip r:embed="rId6" cstate="print"/>
          <a:srcRect/>
          <a:stretch>
            <a:fillRect/>
          </a:stretch>
        </p:blipFill>
        <p:spPr bwMode="auto">
          <a:xfrm>
            <a:off x="4716463" y="4005263"/>
            <a:ext cx="3817937" cy="2536825"/>
          </a:xfrm>
          <a:prstGeom prst="rect">
            <a:avLst/>
          </a:prstGeom>
          <a:noFill/>
          <a:ln w="9525">
            <a:noFill/>
            <a:miter lim="800000"/>
            <a:headEnd/>
            <a:tailEnd/>
          </a:ln>
        </p:spPr>
      </p:pic>
      <p:sp>
        <p:nvSpPr>
          <p:cNvPr id="14" name="AutoShape 13"/>
          <p:cNvSpPr>
            <a:spLocks noChangeArrowheads="1"/>
          </p:cNvSpPr>
          <p:nvPr/>
        </p:nvSpPr>
        <p:spPr bwMode="auto">
          <a:xfrm rot="-992306">
            <a:off x="1484313" y="2860675"/>
            <a:ext cx="6769100" cy="1512888"/>
          </a:xfrm>
          <a:prstGeom prst="horizontalScroll">
            <a:avLst>
              <a:gd name="adj" fmla="val 12500"/>
            </a:avLst>
          </a:prstGeom>
          <a:solidFill>
            <a:schemeClr val="accent2"/>
          </a:solidFill>
          <a:ln w="9525">
            <a:solidFill>
              <a:schemeClr val="tx1"/>
            </a:solidFill>
            <a:round/>
            <a:headEnd/>
            <a:tailEnd/>
          </a:ln>
        </p:spPr>
        <p:txBody>
          <a:bodyPr wrap="none" anchor="ctr"/>
          <a:lstStyle/>
          <a:p>
            <a:r>
              <a:rPr lang="en-US" sz="2000" dirty="0"/>
              <a:t>Passive smoking kills 79,000 EU citizens</a:t>
            </a:r>
          </a:p>
        </p:txBody>
      </p:sp>
      <p:sp>
        <p:nvSpPr>
          <p:cNvPr id="13" name="AutoShape 13"/>
          <p:cNvSpPr>
            <a:spLocks noChangeArrowheads="1"/>
          </p:cNvSpPr>
          <p:nvPr/>
        </p:nvSpPr>
        <p:spPr bwMode="auto">
          <a:xfrm rot="-992306">
            <a:off x="1331913" y="2708275"/>
            <a:ext cx="6769100" cy="1512888"/>
          </a:xfrm>
          <a:prstGeom prst="horizontalScroll">
            <a:avLst>
              <a:gd name="adj" fmla="val 12500"/>
            </a:avLst>
          </a:prstGeom>
          <a:solidFill>
            <a:schemeClr val="accent2"/>
          </a:solidFill>
          <a:ln w="9525">
            <a:solidFill>
              <a:schemeClr val="tx1"/>
            </a:solidFill>
            <a:round/>
            <a:headEnd/>
            <a:tailEnd/>
          </a:ln>
        </p:spPr>
        <p:txBody>
          <a:bodyPr wrap="none" anchor="ctr"/>
          <a:lstStyle/>
          <a:p>
            <a:r>
              <a:rPr lang="en-US" sz="2000" dirty="0"/>
              <a:t>Best Smoke Free Research Policy Award 2006</a:t>
            </a:r>
          </a:p>
          <a:p>
            <a:r>
              <a:rPr lang="en-US" sz="2000" dirty="0"/>
              <a:t>In the presence of the Surgeon General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0" fill="hold"/>
                                        <p:tgtEl>
                                          <p:spTgt spid="14"/>
                                        </p:tgtEl>
                                        <p:attrNameLst>
                                          <p:attrName>ppt_x</p:attrName>
                                        </p:attrNameLst>
                                      </p:cBhvr>
                                      <p:tavLst>
                                        <p:tav tm="0">
                                          <p:val>
                                            <p:strVal val="#ppt_x"/>
                                          </p:val>
                                        </p:tav>
                                        <p:tav tm="100000">
                                          <p:val>
                                            <p:strVal val="#ppt_x"/>
                                          </p:val>
                                        </p:tav>
                                      </p:tavLst>
                                    </p:anim>
                                    <p:anim calcmode="lin" valueType="num">
                                      <p:cBhvr additive="base">
                                        <p:cTn id="8" dur="50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0" fill="hold"/>
                                        <p:tgtEl>
                                          <p:spTgt spid="13"/>
                                        </p:tgtEl>
                                        <p:attrNameLst>
                                          <p:attrName>ppt_x</p:attrName>
                                        </p:attrNameLst>
                                      </p:cBhvr>
                                      <p:tavLst>
                                        <p:tav tm="0">
                                          <p:val>
                                            <p:strVal val="#ppt_x"/>
                                          </p:val>
                                        </p:tav>
                                        <p:tav tm="100000">
                                          <p:val>
                                            <p:strVal val="#ppt_x"/>
                                          </p:val>
                                        </p:tav>
                                      </p:tavLst>
                                    </p:anim>
                                    <p:anim calcmode="lin" valueType="num">
                                      <p:cBhvr additive="base">
                                        <p:cTn id="13"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40"/>
          <p:cNvSpPr>
            <a:spLocks noGrp="1" noChangeArrowheads="1"/>
          </p:cNvSpPr>
          <p:nvPr>
            <p:ph type="title"/>
          </p:nvPr>
        </p:nvSpPr>
        <p:spPr/>
        <p:txBody>
          <a:bodyPr/>
          <a:lstStyle/>
          <a:p>
            <a:pPr eaLnBrk="1" hangingPunct="1"/>
            <a:r>
              <a:rPr lang="en-US" dirty="0" smtClean="0"/>
              <a:t/>
            </a:r>
            <a:br>
              <a:rPr lang="en-US" dirty="0" smtClean="0"/>
            </a:br>
            <a:r>
              <a:rPr lang="en-US" dirty="0" smtClean="0"/>
              <a:t>SFP and ERS working together: </a:t>
            </a:r>
            <a:br>
              <a:rPr lang="en-US" dirty="0" smtClean="0"/>
            </a:br>
            <a:r>
              <a:rPr lang="en-US" dirty="0" smtClean="0"/>
              <a:t>ERS congress in Berlin</a:t>
            </a:r>
            <a:br>
              <a:rPr lang="en-US" dirty="0" smtClean="0"/>
            </a:br>
            <a:endParaRPr lang="en-US" dirty="0" smtClean="0"/>
          </a:p>
        </p:txBody>
      </p:sp>
      <p:sp>
        <p:nvSpPr>
          <p:cNvPr id="15363" name="AutoShape 141"/>
          <p:cNvSpPr>
            <a:spLocks noChangeArrowheads="1"/>
          </p:cNvSpPr>
          <p:nvPr/>
        </p:nvSpPr>
        <p:spPr bwMode="auto">
          <a:xfrm>
            <a:off x="250825" y="4473575"/>
            <a:ext cx="425450" cy="539750"/>
          </a:xfrm>
          <a:prstGeom prst="roundRect">
            <a:avLst>
              <a:gd name="adj" fmla="val 16667"/>
            </a:avLst>
          </a:prstGeom>
          <a:solidFill>
            <a:schemeClr val="bg1">
              <a:alpha val="25098"/>
            </a:schemeClr>
          </a:solidFill>
          <a:ln w="12700">
            <a:solidFill>
              <a:srgbClr val="2E3A5C"/>
            </a:solidFill>
            <a:round/>
            <a:headEnd/>
            <a:tailEnd/>
          </a:ln>
        </p:spPr>
        <p:txBody>
          <a:bodyPr wrap="none" anchor="ctr"/>
          <a:lstStyle/>
          <a:p>
            <a:pPr eaLnBrk="1" hangingPunct="1"/>
            <a:r>
              <a:rPr lang="fr-BE" sz="2000" dirty="0">
                <a:solidFill>
                  <a:srgbClr val="FFFFFF"/>
                </a:solidFill>
              </a:rPr>
              <a:t>6</a:t>
            </a:r>
            <a:endParaRPr lang="en-US" sz="2000" dirty="0">
              <a:solidFill>
                <a:srgbClr val="FFFFFF"/>
              </a:solidFill>
            </a:endParaRPr>
          </a:p>
        </p:txBody>
      </p:sp>
      <p:sp>
        <p:nvSpPr>
          <p:cNvPr id="15364" name="AutoShape 142"/>
          <p:cNvSpPr>
            <a:spLocks noChangeArrowheads="1"/>
          </p:cNvSpPr>
          <p:nvPr/>
        </p:nvSpPr>
        <p:spPr bwMode="auto">
          <a:xfrm>
            <a:off x="250825" y="3933825"/>
            <a:ext cx="425450" cy="539750"/>
          </a:xfrm>
          <a:prstGeom prst="roundRect">
            <a:avLst>
              <a:gd name="adj" fmla="val 16667"/>
            </a:avLst>
          </a:prstGeom>
          <a:solidFill>
            <a:srgbClr val="339933">
              <a:alpha val="25098"/>
            </a:srgbClr>
          </a:solidFill>
          <a:ln w="12700">
            <a:solidFill>
              <a:srgbClr val="2E3A5C"/>
            </a:solidFill>
            <a:round/>
            <a:headEnd/>
            <a:tailEnd/>
          </a:ln>
        </p:spPr>
        <p:txBody>
          <a:bodyPr wrap="none" anchor="ctr"/>
          <a:lstStyle/>
          <a:p>
            <a:pPr eaLnBrk="1" hangingPunct="1"/>
            <a:r>
              <a:rPr lang="fr-BE" sz="2000" dirty="0">
                <a:solidFill>
                  <a:srgbClr val="FFFFFF"/>
                </a:solidFill>
              </a:rPr>
              <a:t>5</a:t>
            </a:r>
            <a:endParaRPr lang="en-US" sz="2000" dirty="0">
              <a:solidFill>
                <a:srgbClr val="FFFFFF"/>
              </a:solidFill>
            </a:endParaRPr>
          </a:p>
        </p:txBody>
      </p:sp>
      <p:sp>
        <p:nvSpPr>
          <p:cNvPr id="15365" name="AutoShape 143"/>
          <p:cNvSpPr>
            <a:spLocks noChangeArrowheads="1"/>
          </p:cNvSpPr>
          <p:nvPr/>
        </p:nvSpPr>
        <p:spPr bwMode="auto">
          <a:xfrm>
            <a:off x="250825" y="3386138"/>
            <a:ext cx="425450" cy="539750"/>
          </a:xfrm>
          <a:prstGeom prst="roundRect">
            <a:avLst>
              <a:gd name="adj" fmla="val 16667"/>
            </a:avLst>
          </a:prstGeom>
          <a:solidFill>
            <a:schemeClr val="hlink">
              <a:alpha val="25098"/>
            </a:schemeClr>
          </a:solidFill>
          <a:ln w="12700">
            <a:solidFill>
              <a:srgbClr val="2E3A5C"/>
            </a:solidFill>
            <a:round/>
            <a:headEnd/>
            <a:tailEnd/>
          </a:ln>
        </p:spPr>
        <p:txBody>
          <a:bodyPr wrap="none" anchor="ctr"/>
          <a:lstStyle/>
          <a:p>
            <a:pPr eaLnBrk="1" hangingPunct="1"/>
            <a:r>
              <a:rPr lang="fr-BE" sz="2000" dirty="0">
                <a:solidFill>
                  <a:srgbClr val="FFFFFF"/>
                </a:solidFill>
              </a:rPr>
              <a:t>4</a:t>
            </a:r>
            <a:endParaRPr lang="en-US" sz="2000" dirty="0">
              <a:solidFill>
                <a:srgbClr val="FFFFFF"/>
              </a:solidFill>
            </a:endParaRPr>
          </a:p>
        </p:txBody>
      </p:sp>
      <p:sp>
        <p:nvSpPr>
          <p:cNvPr id="15366" name="AutoShape 144"/>
          <p:cNvSpPr>
            <a:spLocks noChangeArrowheads="1"/>
          </p:cNvSpPr>
          <p:nvPr/>
        </p:nvSpPr>
        <p:spPr bwMode="auto">
          <a:xfrm>
            <a:off x="250825" y="2847975"/>
            <a:ext cx="425450" cy="539750"/>
          </a:xfrm>
          <a:prstGeom prst="roundRect">
            <a:avLst>
              <a:gd name="adj" fmla="val 16667"/>
            </a:avLst>
          </a:prstGeom>
          <a:solidFill>
            <a:schemeClr val="bg2">
              <a:alpha val="25098"/>
            </a:schemeClr>
          </a:solidFill>
          <a:ln w="12700">
            <a:solidFill>
              <a:srgbClr val="2E3A5C"/>
            </a:solidFill>
            <a:round/>
            <a:headEnd/>
            <a:tailEnd/>
          </a:ln>
        </p:spPr>
        <p:txBody>
          <a:bodyPr wrap="none" anchor="ctr"/>
          <a:lstStyle/>
          <a:p>
            <a:pPr eaLnBrk="1" hangingPunct="1"/>
            <a:r>
              <a:rPr lang="fr-BE" sz="2000" dirty="0">
                <a:solidFill>
                  <a:srgbClr val="FFFFFF"/>
                </a:solidFill>
              </a:rPr>
              <a:t>3</a:t>
            </a:r>
            <a:endParaRPr lang="en-US" sz="2000" dirty="0">
              <a:solidFill>
                <a:srgbClr val="FFFFFF"/>
              </a:solidFill>
            </a:endParaRPr>
          </a:p>
        </p:txBody>
      </p:sp>
      <p:sp>
        <p:nvSpPr>
          <p:cNvPr id="15367" name="AutoShape 145"/>
          <p:cNvSpPr>
            <a:spLocks noChangeArrowheads="1"/>
          </p:cNvSpPr>
          <p:nvPr/>
        </p:nvSpPr>
        <p:spPr bwMode="auto">
          <a:xfrm>
            <a:off x="250825" y="2309813"/>
            <a:ext cx="425450" cy="539750"/>
          </a:xfrm>
          <a:prstGeom prst="roundRect">
            <a:avLst>
              <a:gd name="adj" fmla="val 16667"/>
            </a:avLst>
          </a:prstGeom>
          <a:solidFill>
            <a:schemeClr val="accent2"/>
          </a:solidFill>
          <a:ln w="12700">
            <a:solidFill>
              <a:srgbClr val="2E3A5C"/>
            </a:solidFill>
            <a:round/>
            <a:headEnd/>
            <a:tailEnd/>
          </a:ln>
        </p:spPr>
        <p:txBody>
          <a:bodyPr wrap="none" anchor="ctr"/>
          <a:lstStyle/>
          <a:p>
            <a:pPr eaLnBrk="1" hangingPunct="1"/>
            <a:r>
              <a:rPr lang="fr-BE" sz="2000" dirty="0">
                <a:solidFill>
                  <a:srgbClr val="FFFFFF"/>
                </a:solidFill>
              </a:rPr>
              <a:t>2</a:t>
            </a:r>
            <a:endParaRPr lang="en-US" sz="2000" dirty="0">
              <a:solidFill>
                <a:srgbClr val="FFFFFF"/>
              </a:solidFill>
            </a:endParaRPr>
          </a:p>
        </p:txBody>
      </p:sp>
      <p:sp>
        <p:nvSpPr>
          <p:cNvPr id="15368" name="AutoShape 146"/>
          <p:cNvSpPr>
            <a:spLocks noChangeArrowheads="1"/>
          </p:cNvSpPr>
          <p:nvPr/>
        </p:nvSpPr>
        <p:spPr bwMode="auto">
          <a:xfrm>
            <a:off x="250825" y="1776413"/>
            <a:ext cx="425450" cy="539750"/>
          </a:xfrm>
          <a:prstGeom prst="roundRect">
            <a:avLst>
              <a:gd name="adj" fmla="val 16667"/>
            </a:avLst>
          </a:prstGeom>
          <a:solidFill>
            <a:schemeClr val="accent1">
              <a:alpha val="25098"/>
            </a:schemeClr>
          </a:solidFill>
          <a:ln w="12700">
            <a:solidFill>
              <a:srgbClr val="2E3A5C"/>
            </a:solidFill>
            <a:round/>
            <a:headEnd/>
            <a:tailEnd/>
          </a:ln>
        </p:spPr>
        <p:txBody>
          <a:bodyPr wrap="none" anchor="ctr"/>
          <a:lstStyle/>
          <a:p>
            <a:pPr eaLnBrk="1" hangingPunct="1"/>
            <a:r>
              <a:rPr lang="fr-BE" sz="2000" dirty="0">
                <a:solidFill>
                  <a:srgbClr val="FFFFFF"/>
                </a:solidFill>
              </a:rPr>
              <a:t>1</a:t>
            </a:r>
            <a:endParaRPr lang="en-US" sz="2000" dirty="0">
              <a:solidFill>
                <a:srgbClr val="FFFFFF"/>
              </a:solidFill>
            </a:endParaRPr>
          </a:p>
        </p:txBody>
      </p:sp>
      <p:pic>
        <p:nvPicPr>
          <p:cNvPr id="15369" name="Picture 19" descr="DSC_5282"/>
          <p:cNvPicPr>
            <a:picLocks noChangeAspect="1" noChangeArrowheads="1"/>
          </p:cNvPicPr>
          <p:nvPr/>
        </p:nvPicPr>
        <p:blipFill>
          <a:blip r:embed="rId3" cstate="print"/>
          <a:srcRect/>
          <a:stretch>
            <a:fillRect/>
          </a:stretch>
        </p:blipFill>
        <p:spPr bwMode="auto">
          <a:xfrm>
            <a:off x="1214438" y="1457325"/>
            <a:ext cx="3303587" cy="4953000"/>
          </a:xfrm>
          <a:prstGeom prst="rect">
            <a:avLst/>
          </a:prstGeom>
          <a:noFill/>
          <a:ln w="9525">
            <a:noFill/>
            <a:miter lim="800000"/>
            <a:headEnd/>
            <a:tailEnd/>
          </a:ln>
        </p:spPr>
      </p:pic>
      <p:pic>
        <p:nvPicPr>
          <p:cNvPr id="15370" name="Picture 13" descr="DSC_5297"/>
          <p:cNvPicPr>
            <a:picLocks noChangeAspect="1" noChangeArrowheads="1"/>
          </p:cNvPicPr>
          <p:nvPr/>
        </p:nvPicPr>
        <p:blipFill>
          <a:blip r:embed="rId4" cstate="print"/>
          <a:srcRect/>
          <a:stretch>
            <a:fillRect/>
          </a:stretch>
        </p:blipFill>
        <p:spPr bwMode="auto">
          <a:xfrm>
            <a:off x="4857750" y="1220788"/>
            <a:ext cx="4032250" cy="2501900"/>
          </a:xfrm>
          <a:prstGeom prst="rect">
            <a:avLst/>
          </a:prstGeom>
          <a:noFill/>
          <a:ln w="9525">
            <a:noFill/>
            <a:miter lim="800000"/>
            <a:headEnd/>
            <a:tailEnd/>
          </a:ln>
        </p:spPr>
      </p:pic>
      <p:pic>
        <p:nvPicPr>
          <p:cNvPr id="15371" name="Picture 18" descr="DSC_5289"/>
          <p:cNvPicPr>
            <a:picLocks noChangeAspect="1" noChangeArrowheads="1"/>
          </p:cNvPicPr>
          <p:nvPr/>
        </p:nvPicPr>
        <p:blipFill>
          <a:blip r:embed="rId5" cstate="print"/>
          <a:srcRect/>
          <a:stretch>
            <a:fillRect/>
          </a:stretch>
        </p:blipFill>
        <p:spPr bwMode="auto">
          <a:xfrm>
            <a:off x="4857750" y="3925888"/>
            <a:ext cx="4032250" cy="263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1_Blank Presentation 14">
      <a:dk1>
        <a:srgbClr val="292929"/>
      </a:dk1>
      <a:lt1>
        <a:srgbClr val="FFFFFF"/>
      </a:lt1>
      <a:dk2>
        <a:srgbClr val="686B5D"/>
      </a:dk2>
      <a:lt2>
        <a:srgbClr val="D8912A"/>
      </a:lt2>
      <a:accent1>
        <a:srgbClr val="D8912A"/>
      </a:accent1>
      <a:accent2>
        <a:srgbClr val="6378B0"/>
      </a:accent2>
      <a:accent3>
        <a:srgbClr val="B9BAB6"/>
      </a:accent3>
      <a:accent4>
        <a:srgbClr val="DADADA"/>
      </a:accent4>
      <a:accent5>
        <a:srgbClr val="E9C7AC"/>
      </a:accent5>
      <a:accent6>
        <a:srgbClr val="596C9F"/>
      </a:accent6>
      <a:hlink>
        <a:srgbClr val="C34232"/>
      </a:hlink>
      <a:folHlink>
        <a:srgbClr val="5F6469"/>
      </a:folHlink>
    </a:clrScheme>
    <a:fontScheme name="1_Blank Presentatio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ea typeface="ＭＳ Ｐゴシック" pitchFamily="34"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292929"/>
        </a:dk1>
        <a:lt1>
          <a:srgbClr val="FFFFFF"/>
        </a:lt1>
        <a:dk2>
          <a:srgbClr val="686B5D"/>
        </a:dk2>
        <a:lt2>
          <a:srgbClr val="D8912A"/>
        </a:lt2>
        <a:accent1>
          <a:srgbClr val="EEE6AD"/>
        </a:accent1>
        <a:accent2>
          <a:srgbClr val="2F9E90"/>
        </a:accent2>
        <a:accent3>
          <a:srgbClr val="B9BAB6"/>
        </a:accent3>
        <a:accent4>
          <a:srgbClr val="DADADA"/>
        </a:accent4>
        <a:accent5>
          <a:srgbClr val="F5F0D3"/>
        </a:accent5>
        <a:accent6>
          <a:srgbClr val="2A8F82"/>
        </a:accent6>
        <a:hlink>
          <a:srgbClr val="683981"/>
        </a:hlink>
        <a:folHlink>
          <a:srgbClr val="6378B0"/>
        </a:folHlink>
      </a:clrScheme>
      <a:clrMap bg1="dk2" tx1="lt1" bg2="dk1" tx2="lt2" accent1="accent1" accent2="accent2" accent3="accent3" accent4="accent4" accent5="accent5" accent6="accent6" hlink="hlink" folHlink="folHlink"/>
    </a:extraClrScheme>
    <a:extraClrScheme>
      <a:clrScheme name="1_Blank Presentation 14">
        <a:dk1>
          <a:srgbClr val="292929"/>
        </a:dk1>
        <a:lt1>
          <a:srgbClr val="FFFFFF"/>
        </a:lt1>
        <a:dk2>
          <a:srgbClr val="686B5D"/>
        </a:dk2>
        <a:lt2>
          <a:srgbClr val="D8912A"/>
        </a:lt2>
        <a:accent1>
          <a:srgbClr val="D8912A"/>
        </a:accent1>
        <a:accent2>
          <a:srgbClr val="6378B0"/>
        </a:accent2>
        <a:accent3>
          <a:srgbClr val="B9BAB6"/>
        </a:accent3>
        <a:accent4>
          <a:srgbClr val="DADADA"/>
        </a:accent4>
        <a:accent5>
          <a:srgbClr val="E9C7AC"/>
        </a:accent5>
        <a:accent6>
          <a:srgbClr val="596C9F"/>
        </a:accent6>
        <a:hlink>
          <a:srgbClr val="C34232"/>
        </a:hlink>
        <a:folHlink>
          <a:srgbClr val="5F6469"/>
        </a:folHlink>
      </a:clrScheme>
      <a:clrMap bg1="dk2" tx1="lt1" bg2="dk1" tx2="lt2" accent1="accent1" accent2="accent2" accent3="accent3" accent4="accent4" accent5="accent5" accent6="accent6" hlink="hlink" folHlink="folHlink"/>
    </a:extraClrScheme>
    <a:extraClrScheme>
      <a:clrScheme name="1_Blank Presentation 15">
        <a:dk1>
          <a:srgbClr val="292929"/>
        </a:dk1>
        <a:lt1>
          <a:srgbClr val="FFFFFF"/>
        </a:lt1>
        <a:dk2>
          <a:srgbClr val="686B5D"/>
        </a:dk2>
        <a:lt2>
          <a:srgbClr val="D8912A"/>
        </a:lt2>
        <a:accent1>
          <a:srgbClr val="D8912A"/>
        </a:accent1>
        <a:accent2>
          <a:srgbClr val="6378B0"/>
        </a:accent2>
        <a:accent3>
          <a:srgbClr val="B9BAB6"/>
        </a:accent3>
        <a:accent4>
          <a:srgbClr val="DADADA"/>
        </a:accent4>
        <a:accent5>
          <a:srgbClr val="E9C7AC"/>
        </a:accent5>
        <a:accent6>
          <a:srgbClr val="596C9F"/>
        </a:accent6>
        <a:hlink>
          <a:srgbClr val="C34232"/>
        </a:hlink>
        <a:folHlink>
          <a:srgbClr val="2F9E9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3_Blank Presentation 14">
      <a:dk1>
        <a:srgbClr val="292929"/>
      </a:dk1>
      <a:lt1>
        <a:srgbClr val="FFFFFF"/>
      </a:lt1>
      <a:dk2>
        <a:srgbClr val="686B5D"/>
      </a:dk2>
      <a:lt2>
        <a:srgbClr val="D8912A"/>
      </a:lt2>
      <a:accent1>
        <a:srgbClr val="D8912A"/>
      </a:accent1>
      <a:accent2>
        <a:srgbClr val="6378B0"/>
      </a:accent2>
      <a:accent3>
        <a:srgbClr val="B9BAB6"/>
      </a:accent3>
      <a:accent4>
        <a:srgbClr val="DADADA"/>
      </a:accent4>
      <a:accent5>
        <a:srgbClr val="E9C7AC"/>
      </a:accent5>
      <a:accent6>
        <a:srgbClr val="596C9F"/>
      </a:accent6>
      <a:hlink>
        <a:srgbClr val="C34232"/>
      </a:hlink>
      <a:folHlink>
        <a:srgbClr val="5F6469"/>
      </a:folHlink>
    </a:clrScheme>
    <a:fontScheme name="3_Blank Presentatio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ea typeface="ＭＳ Ｐゴシック" pitchFamily="34" charset="-128"/>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Blank Presentation 13">
        <a:dk1>
          <a:srgbClr val="292929"/>
        </a:dk1>
        <a:lt1>
          <a:srgbClr val="FFFFFF"/>
        </a:lt1>
        <a:dk2>
          <a:srgbClr val="686B5D"/>
        </a:dk2>
        <a:lt2>
          <a:srgbClr val="D8912A"/>
        </a:lt2>
        <a:accent1>
          <a:srgbClr val="EEE6AD"/>
        </a:accent1>
        <a:accent2>
          <a:srgbClr val="2F9E90"/>
        </a:accent2>
        <a:accent3>
          <a:srgbClr val="B9BAB6"/>
        </a:accent3>
        <a:accent4>
          <a:srgbClr val="DADADA"/>
        </a:accent4>
        <a:accent5>
          <a:srgbClr val="F5F0D3"/>
        </a:accent5>
        <a:accent6>
          <a:srgbClr val="2A8F82"/>
        </a:accent6>
        <a:hlink>
          <a:srgbClr val="683981"/>
        </a:hlink>
        <a:folHlink>
          <a:srgbClr val="6378B0"/>
        </a:folHlink>
      </a:clrScheme>
      <a:clrMap bg1="dk2" tx1="lt1" bg2="dk1" tx2="lt2" accent1="accent1" accent2="accent2" accent3="accent3" accent4="accent4" accent5="accent5" accent6="accent6" hlink="hlink" folHlink="folHlink"/>
    </a:extraClrScheme>
    <a:extraClrScheme>
      <a:clrScheme name="3_Blank Presentation 14">
        <a:dk1>
          <a:srgbClr val="292929"/>
        </a:dk1>
        <a:lt1>
          <a:srgbClr val="FFFFFF"/>
        </a:lt1>
        <a:dk2>
          <a:srgbClr val="686B5D"/>
        </a:dk2>
        <a:lt2>
          <a:srgbClr val="D8912A"/>
        </a:lt2>
        <a:accent1>
          <a:srgbClr val="D8912A"/>
        </a:accent1>
        <a:accent2>
          <a:srgbClr val="6378B0"/>
        </a:accent2>
        <a:accent3>
          <a:srgbClr val="B9BAB6"/>
        </a:accent3>
        <a:accent4>
          <a:srgbClr val="DADADA"/>
        </a:accent4>
        <a:accent5>
          <a:srgbClr val="E9C7AC"/>
        </a:accent5>
        <a:accent6>
          <a:srgbClr val="596C9F"/>
        </a:accent6>
        <a:hlink>
          <a:srgbClr val="C34232"/>
        </a:hlink>
        <a:folHlink>
          <a:srgbClr val="5F6469"/>
        </a:folHlink>
      </a:clrScheme>
      <a:clrMap bg1="dk2" tx1="lt1" bg2="dk1" tx2="lt2" accent1="accent1" accent2="accent2" accent3="accent3" accent4="accent4" accent5="accent5" accent6="accent6" hlink="hlink" folHlink="folHlink"/>
    </a:extraClrScheme>
    <a:extraClrScheme>
      <a:clrScheme name="3_Blank Presentation 15">
        <a:dk1>
          <a:srgbClr val="292929"/>
        </a:dk1>
        <a:lt1>
          <a:srgbClr val="FFFFFF"/>
        </a:lt1>
        <a:dk2>
          <a:srgbClr val="686B5D"/>
        </a:dk2>
        <a:lt2>
          <a:srgbClr val="D8912A"/>
        </a:lt2>
        <a:accent1>
          <a:srgbClr val="D8912A"/>
        </a:accent1>
        <a:accent2>
          <a:srgbClr val="6378B0"/>
        </a:accent2>
        <a:accent3>
          <a:srgbClr val="B9BAB6"/>
        </a:accent3>
        <a:accent4>
          <a:srgbClr val="DADADA"/>
        </a:accent4>
        <a:accent5>
          <a:srgbClr val="E9C7AC"/>
        </a:accent5>
        <a:accent6>
          <a:srgbClr val="596C9F"/>
        </a:accent6>
        <a:hlink>
          <a:srgbClr val="C34232"/>
        </a:hlink>
        <a:folHlink>
          <a:srgbClr val="2F9E9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2_Blank Presentation 14">
      <a:dk1>
        <a:srgbClr val="292929"/>
      </a:dk1>
      <a:lt1>
        <a:srgbClr val="FFFFFF"/>
      </a:lt1>
      <a:dk2>
        <a:srgbClr val="686B5D"/>
      </a:dk2>
      <a:lt2>
        <a:srgbClr val="D8912A"/>
      </a:lt2>
      <a:accent1>
        <a:srgbClr val="D8912A"/>
      </a:accent1>
      <a:accent2>
        <a:srgbClr val="6378B0"/>
      </a:accent2>
      <a:accent3>
        <a:srgbClr val="B9BAB6"/>
      </a:accent3>
      <a:accent4>
        <a:srgbClr val="DADADA"/>
      </a:accent4>
      <a:accent5>
        <a:srgbClr val="E9C7AC"/>
      </a:accent5>
      <a:accent6>
        <a:srgbClr val="596C9F"/>
      </a:accent6>
      <a:hlink>
        <a:srgbClr val="C34232"/>
      </a:hlink>
      <a:folHlink>
        <a:srgbClr val="5F6469"/>
      </a:folHlink>
    </a:clrScheme>
    <a:fontScheme name="2_Blank Presentatio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ea typeface="ＭＳ Ｐゴシック" pitchFamily="34"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Blank Presentation 13">
        <a:dk1>
          <a:srgbClr val="292929"/>
        </a:dk1>
        <a:lt1>
          <a:srgbClr val="FFFFFF"/>
        </a:lt1>
        <a:dk2>
          <a:srgbClr val="686B5D"/>
        </a:dk2>
        <a:lt2>
          <a:srgbClr val="D8912A"/>
        </a:lt2>
        <a:accent1>
          <a:srgbClr val="EEE6AD"/>
        </a:accent1>
        <a:accent2>
          <a:srgbClr val="2F9E90"/>
        </a:accent2>
        <a:accent3>
          <a:srgbClr val="B9BAB6"/>
        </a:accent3>
        <a:accent4>
          <a:srgbClr val="DADADA"/>
        </a:accent4>
        <a:accent5>
          <a:srgbClr val="F5F0D3"/>
        </a:accent5>
        <a:accent6>
          <a:srgbClr val="2A8F82"/>
        </a:accent6>
        <a:hlink>
          <a:srgbClr val="683981"/>
        </a:hlink>
        <a:folHlink>
          <a:srgbClr val="6378B0"/>
        </a:folHlink>
      </a:clrScheme>
      <a:clrMap bg1="dk2" tx1="lt1" bg2="dk1" tx2="lt2" accent1="accent1" accent2="accent2" accent3="accent3" accent4="accent4" accent5="accent5" accent6="accent6" hlink="hlink" folHlink="folHlink"/>
    </a:extraClrScheme>
    <a:extraClrScheme>
      <a:clrScheme name="2_Blank Presentation 14">
        <a:dk1>
          <a:srgbClr val="292929"/>
        </a:dk1>
        <a:lt1>
          <a:srgbClr val="FFFFFF"/>
        </a:lt1>
        <a:dk2>
          <a:srgbClr val="686B5D"/>
        </a:dk2>
        <a:lt2>
          <a:srgbClr val="D8912A"/>
        </a:lt2>
        <a:accent1>
          <a:srgbClr val="D8912A"/>
        </a:accent1>
        <a:accent2>
          <a:srgbClr val="6378B0"/>
        </a:accent2>
        <a:accent3>
          <a:srgbClr val="B9BAB6"/>
        </a:accent3>
        <a:accent4>
          <a:srgbClr val="DADADA"/>
        </a:accent4>
        <a:accent5>
          <a:srgbClr val="E9C7AC"/>
        </a:accent5>
        <a:accent6>
          <a:srgbClr val="596C9F"/>
        </a:accent6>
        <a:hlink>
          <a:srgbClr val="C34232"/>
        </a:hlink>
        <a:folHlink>
          <a:srgbClr val="5F6469"/>
        </a:folHlink>
      </a:clrScheme>
      <a:clrMap bg1="dk2" tx1="lt1" bg2="dk1" tx2="lt2" accent1="accent1" accent2="accent2" accent3="accent3" accent4="accent4" accent5="accent5" accent6="accent6" hlink="hlink" folHlink="folHlink"/>
    </a:extraClrScheme>
    <a:extraClrScheme>
      <a:clrScheme name="2_Blank Presentation 15">
        <a:dk1>
          <a:srgbClr val="292929"/>
        </a:dk1>
        <a:lt1>
          <a:srgbClr val="FFFFFF"/>
        </a:lt1>
        <a:dk2>
          <a:srgbClr val="686B5D"/>
        </a:dk2>
        <a:lt2>
          <a:srgbClr val="D8912A"/>
        </a:lt2>
        <a:accent1>
          <a:srgbClr val="D8912A"/>
        </a:accent1>
        <a:accent2>
          <a:srgbClr val="6378B0"/>
        </a:accent2>
        <a:accent3>
          <a:srgbClr val="B9BAB6"/>
        </a:accent3>
        <a:accent4>
          <a:srgbClr val="DADADA"/>
        </a:accent4>
        <a:accent5>
          <a:srgbClr val="E9C7AC"/>
        </a:accent5>
        <a:accent6>
          <a:srgbClr val="596C9F"/>
        </a:accent6>
        <a:hlink>
          <a:srgbClr val="C34232"/>
        </a:hlink>
        <a:folHlink>
          <a:srgbClr val="2F9E9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ank Presentation">
  <a:themeElements>
    <a:clrScheme name="4_Blank Presentation 14">
      <a:dk1>
        <a:srgbClr val="292929"/>
      </a:dk1>
      <a:lt1>
        <a:srgbClr val="FFFFFF"/>
      </a:lt1>
      <a:dk2>
        <a:srgbClr val="686B5D"/>
      </a:dk2>
      <a:lt2>
        <a:srgbClr val="D8912A"/>
      </a:lt2>
      <a:accent1>
        <a:srgbClr val="D8912A"/>
      </a:accent1>
      <a:accent2>
        <a:srgbClr val="6378B0"/>
      </a:accent2>
      <a:accent3>
        <a:srgbClr val="B9BAB6"/>
      </a:accent3>
      <a:accent4>
        <a:srgbClr val="DADADA"/>
      </a:accent4>
      <a:accent5>
        <a:srgbClr val="E9C7AC"/>
      </a:accent5>
      <a:accent6>
        <a:srgbClr val="596C9F"/>
      </a:accent6>
      <a:hlink>
        <a:srgbClr val="C34232"/>
      </a:hlink>
      <a:folHlink>
        <a:srgbClr val="5F6469"/>
      </a:folHlink>
    </a:clrScheme>
    <a:fontScheme name="4_Blank Presentatio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ea typeface="ＭＳ Ｐゴシック" pitchFamily="34" charset="-128"/>
          </a:defRPr>
        </a:defPPr>
      </a:lstStyle>
    </a:lnDef>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Blank Presentation 13">
        <a:dk1>
          <a:srgbClr val="292929"/>
        </a:dk1>
        <a:lt1>
          <a:srgbClr val="FFFFFF"/>
        </a:lt1>
        <a:dk2>
          <a:srgbClr val="686B5D"/>
        </a:dk2>
        <a:lt2>
          <a:srgbClr val="D8912A"/>
        </a:lt2>
        <a:accent1>
          <a:srgbClr val="EEE6AD"/>
        </a:accent1>
        <a:accent2>
          <a:srgbClr val="2F9E90"/>
        </a:accent2>
        <a:accent3>
          <a:srgbClr val="B9BAB6"/>
        </a:accent3>
        <a:accent4>
          <a:srgbClr val="DADADA"/>
        </a:accent4>
        <a:accent5>
          <a:srgbClr val="F5F0D3"/>
        </a:accent5>
        <a:accent6>
          <a:srgbClr val="2A8F82"/>
        </a:accent6>
        <a:hlink>
          <a:srgbClr val="683981"/>
        </a:hlink>
        <a:folHlink>
          <a:srgbClr val="6378B0"/>
        </a:folHlink>
      </a:clrScheme>
      <a:clrMap bg1="dk2" tx1="lt1" bg2="dk1" tx2="lt2" accent1="accent1" accent2="accent2" accent3="accent3" accent4="accent4" accent5="accent5" accent6="accent6" hlink="hlink" folHlink="folHlink"/>
    </a:extraClrScheme>
    <a:extraClrScheme>
      <a:clrScheme name="4_Blank Presentation 14">
        <a:dk1>
          <a:srgbClr val="292929"/>
        </a:dk1>
        <a:lt1>
          <a:srgbClr val="FFFFFF"/>
        </a:lt1>
        <a:dk2>
          <a:srgbClr val="686B5D"/>
        </a:dk2>
        <a:lt2>
          <a:srgbClr val="D8912A"/>
        </a:lt2>
        <a:accent1>
          <a:srgbClr val="D8912A"/>
        </a:accent1>
        <a:accent2>
          <a:srgbClr val="6378B0"/>
        </a:accent2>
        <a:accent3>
          <a:srgbClr val="B9BAB6"/>
        </a:accent3>
        <a:accent4>
          <a:srgbClr val="DADADA"/>
        </a:accent4>
        <a:accent5>
          <a:srgbClr val="E9C7AC"/>
        </a:accent5>
        <a:accent6>
          <a:srgbClr val="596C9F"/>
        </a:accent6>
        <a:hlink>
          <a:srgbClr val="C34232"/>
        </a:hlink>
        <a:folHlink>
          <a:srgbClr val="5F6469"/>
        </a:folHlink>
      </a:clrScheme>
      <a:clrMap bg1="dk2" tx1="lt1" bg2="dk1" tx2="lt2" accent1="accent1" accent2="accent2" accent3="accent3" accent4="accent4" accent5="accent5" accent6="accent6" hlink="hlink" folHlink="folHlink"/>
    </a:extraClrScheme>
    <a:extraClrScheme>
      <a:clrScheme name="4_Blank Presentation 15">
        <a:dk1>
          <a:srgbClr val="292929"/>
        </a:dk1>
        <a:lt1>
          <a:srgbClr val="FFFFFF"/>
        </a:lt1>
        <a:dk2>
          <a:srgbClr val="686B5D"/>
        </a:dk2>
        <a:lt2>
          <a:srgbClr val="D8912A"/>
        </a:lt2>
        <a:accent1>
          <a:srgbClr val="D8912A"/>
        </a:accent1>
        <a:accent2>
          <a:srgbClr val="6378B0"/>
        </a:accent2>
        <a:accent3>
          <a:srgbClr val="B9BAB6"/>
        </a:accent3>
        <a:accent4>
          <a:srgbClr val="DADADA"/>
        </a:accent4>
        <a:accent5>
          <a:srgbClr val="E9C7AC"/>
        </a:accent5>
        <a:accent6>
          <a:srgbClr val="596C9F"/>
        </a:accent6>
        <a:hlink>
          <a:srgbClr val="C34232"/>
        </a:hlink>
        <a:folHlink>
          <a:srgbClr val="2F9E9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ank Presentation">
  <a:themeElements>
    <a:clrScheme name="5_Blank Presentation 14">
      <a:dk1>
        <a:srgbClr val="292929"/>
      </a:dk1>
      <a:lt1>
        <a:srgbClr val="FFFFFF"/>
      </a:lt1>
      <a:dk2>
        <a:srgbClr val="686B5D"/>
      </a:dk2>
      <a:lt2>
        <a:srgbClr val="D8912A"/>
      </a:lt2>
      <a:accent1>
        <a:srgbClr val="D8912A"/>
      </a:accent1>
      <a:accent2>
        <a:srgbClr val="6378B0"/>
      </a:accent2>
      <a:accent3>
        <a:srgbClr val="B9BAB6"/>
      </a:accent3>
      <a:accent4>
        <a:srgbClr val="DADADA"/>
      </a:accent4>
      <a:accent5>
        <a:srgbClr val="E9C7AC"/>
      </a:accent5>
      <a:accent6>
        <a:srgbClr val="596C9F"/>
      </a:accent6>
      <a:hlink>
        <a:srgbClr val="C34232"/>
      </a:hlink>
      <a:folHlink>
        <a:srgbClr val="5F6469"/>
      </a:folHlink>
    </a:clrScheme>
    <a:fontScheme name="5_Blank Presentatio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ea typeface="ＭＳ Ｐゴシック" pitchFamily="34" charset="-128"/>
          </a:defRPr>
        </a:defPPr>
      </a:lstStyle>
    </a:lnDef>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Blank Presentation 13">
        <a:dk1>
          <a:srgbClr val="292929"/>
        </a:dk1>
        <a:lt1>
          <a:srgbClr val="FFFFFF"/>
        </a:lt1>
        <a:dk2>
          <a:srgbClr val="686B5D"/>
        </a:dk2>
        <a:lt2>
          <a:srgbClr val="D8912A"/>
        </a:lt2>
        <a:accent1>
          <a:srgbClr val="EEE6AD"/>
        </a:accent1>
        <a:accent2>
          <a:srgbClr val="2F9E90"/>
        </a:accent2>
        <a:accent3>
          <a:srgbClr val="B9BAB6"/>
        </a:accent3>
        <a:accent4>
          <a:srgbClr val="DADADA"/>
        </a:accent4>
        <a:accent5>
          <a:srgbClr val="F5F0D3"/>
        </a:accent5>
        <a:accent6>
          <a:srgbClr val="2A8F82"/>
        </a:accent6>
        <a:hlink>
          <a:srgbClr val="683981"/>
        </a:hlink>
        <a:folHlink>
          <a:srgbClr val="6378B0"/>
        </a:folHlink>
      </a:clrScheme>
      <a:clrMap bg1="dk2" tx1="lt1" bg2="dk1" tx2="lt2" accent1="accent1" accent2="accent2" accent3="accent3" accent4="accent4" accent5="accent5" accent6="accent6" hlink="hlink" folHlink="folHlink"/>
    </a:extraClrScheme>
    <a:extraClrScheme>
      <a:clrScheme name="5_Blank Presentation 14">
        <a:dk1>
          <a:srgbClr val="292929"/>
        </a:dk1>
        <a:lt1>
          <a:srgbClr val="FFFFFF"/>
        </a:lt1>
        <a:dk2>
          <a:srgbClr val="686B5D"/>
        </a:dk2>
        <a:lt2>
          <a:srgbClr val="D8912A"/>
        </a:lt2>
        <a:accent1>
          <a:srgbClr val="D8912A"/>
        </a:accent1>
        <a:accent2>
          <a:srgbClr val="6378B0"/>
        </a:accent2>
        <a:accent3>
          <a:srgbClr val="B9BAB6"/>
        </a:accent3>
        <a:accent4>
          <a:srgbClr val="DADADA"/>
        </a:accent4>
        <a:accent5>
          <a:srgbClr val="E9C7AC"/>
        </a:accent5>
        <a:accent6>
          <a:srgbClr val="596C9F"/>
        </a:accent6>
        <a:hlink>
          <a:srgbClr val="C34232"/>
        </a:hlink>
        <a:folHlink>
          <a:srgbClr val="5F6469"/>
        </a:folHlink>
      </a:clrScheme>
      <a:clrMap bg1="dk2" tx1="lt1" bg2="dk1" tx2="lt2" accent1="accent1" accent2="accent2" accent3="accent3" accent4="accent4" accent5="accent5" accent6="accent6" hlink="hlink" folHlink="folHlink"/>
    </a:extraClrScheme>
    <a:extraClrScheme>
      <a:clrScheme name="5_Blank Presentation 15">
        <a:dk1>
          <a:srgbClr val="292929"/>
        </a:dk1>
        <a:lt1>
          <a:srgbClr val="FFFFFF"/>
        </a:lt1>
        <a:dk2>
          <a:srgbClr val="686B5D"/>
        </a:dk2>
        <a:lt2>
          <a:srgbClr val="D8912A"/>
        </a:lt2>
        <a:accent1>
          <a:srgbClr val="D8912A"/>
        </a:accent1>
        <a:accent2>
          <a:srgbClr val="6378B0"/>
        </a:accent2>
        <a:accent3>
          <a:srgbClr val="B9BAB6"/>
        </a:accent3>
        <a:accent4>
          <a:srgbClr val="DADADA"/>
        </a:accent4>
        <a:accent5>
          <a:srgbClr val="E9C7AC"/>
        </a:accent5>
        <a:accent6>
          <a:srgbClr val="596C9F"/>
        </a:accent6>
        <a:hlink>
          <a:srgbClr val="C34232"/>
        </a:hlink>
        <a:folHlink>
          <a:srgbClr val="2F9E9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Presentation">
  <a:themeElements>
    <a:clrScheme name="Blank Presentation 15">
      <a:dk1>
        <a:srgbClr val="292929"/>
      </a:dk1>
      <a:lt1>
        <a:srgbClr val="FFFFFF"/>
      </a:lt1>
      <a:dk2>
        <a:srgbClr val="686B5D"/>
      </a:dk2>
      <a:lt2>
        <a:srgbClr val="D8912A"/>
      </a:lt2>
      <a:accent1>
        <a:srgbClr val="D8912A"/>
      </a:accent1>
      <a:accent2>
        <a:srgbClr val="6378B0"/>
      </a:accent2>
      <a:accent3>
        <a:srgbClr val="B9BAB6"/>
      </a:accent3>
      <a:accent4>
        <a:srgbClr val="DADADA"/>
      </a:accent4>
      <a:accent5>
        <a:srgbClr val="E9C7AC"/>
      </a:accent5>
      <a:accent6>
        <a:srgbClr val="596C9F"/>
      </a:accent6>
      <a:hlink>
        <a:srgbClr val="C34232"/>
      </a:hlink>
      <a:folHlink>
        <a:srgbClr val="2F9E90"/>
      </a:folHlink>
    </a:clrScheme>
    <a:fontScheme name="Blank Presentatio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292929"/>
        </a:dk1>
        <a:lt1>
          <a:srgbClr val="FFFFFF"/>
        </a:lt1>
        <a:dk2>
          <a:srgbClr val="686B5D"/>
        </a:dk2>
        <a:lt2>
          <a:srgbClr val="D8912A"/>
        </a:lt2>
        <a:accent1>
          <a:srgbClr val="EEE6AD"/>
        </a:accent1>
        <a:accent2>
          <a:srgbClr val="2F9E90"/>
        </a:accent2>
        <a:accent3>
          <a:srgbClr val="B9BAB6"/>
        </a:accent3>
        <a:accent4>
          <a:srgbClr val="DADADA"/>
        </a:accent4>
        <a:accent5>
          <a:srgbClr val="F5F0D3"/>
        </a:accent5>
        <a:accent6>
          <a:srgbClr val="2A8F82"/>
        </a:accent6>
        <a:hlink>
          <a:srgbClr val="683981"/>
        </a:hlink>
        <a:folHlink>
          <a:srgbClr val="6378B0"/>
        </a:folHlink>
      </a:clrScheme>
      <a:clrMap bg1="dk2" tx1="lt1" bg2="dk1" tx2="lt2" accent1="accent1" accent2="accent2" accent3="accent3" accent4="accent4" accent5="accent5" accent6="accent6" hlink="hlink" folHlink="folHlink"/>
    </a:extraClrScheme>
    <a:extraClrScheme>
      <a:clrScheme name="Blank Presentation 14">
        <a:dk1>
          <a:srgbClr val="292929"/>
        </a:dk1>
        <a:lt1>
          <a:srgbClr val="FFFFFF"/>
        </a:lt1>
        <a:dk2>
          <a:srgbClr val="686B5D"/>
        </a:dk2>
        <a:lt2>
          <a:srgbClr val="D8912A"/>
        </a:lt2>
        <a:accent1>
          <a:srgbClr val="D8912A"/>
        </a:accent1>
        <a:accent2>
          <a:srgbClr val="6378B0"/>
        </a:accent2>
        <a:accent3>
          <a:srgbClr val="B9BAB6"/>
        </a:accent3>
        <a:accent4>
          <a:srgbClr val="DADADA"/>
        </a:accent4>
        <a:accent5>
          <a:srgbClr val="E9C7AC"/>
        </a:accent5>
        <a:accent6>
          <a:srgbClr val="596C9F"/>
        </a:accent6>
        <a:hlink>
          <a:srgbClr val="C34232"/>
        </a:hlink>
        <a:folHlink>
          <a:srgbClr val="5F6469"/>
        </a:folHlink>
      </a:clrScheme>
      <a:clrMap bg1="dk2" tx1="lt1" bg2="dk1" tx2="lt2" accent1="accent1" accent2="accent2" accent3="accent3" accent4="accent4" accent5="accent5" accent6="accent6" hlink="hlink" folHlink="folHlink"/>
    </a:extraClrScheme>
    <a:extraClrScheme>
      <a:clrScheme name="Blank Presentation 15">
        <a:dk1>
          <a:srgbClr val="292929"/>
        </a:dk1>
        <a:lt1>
          <a:srgbClr val="FFFFFF"/>
        </a:lt1>
        <a:dk2>
          <a:srgbClr val="686B5D"/>
        </a:dk2>
        <a:lt2>
          <a:srgbClr val="D8912A"/>
        </a:lt2>
        <a:accent1>
          <a:srgbClr val="D8912A"/>
        </a:accent1>
        <a:accent2>
          <a:srgbClr val="6378B0"/>
        </a:accent2>
        <a:accent3>
          <a:srgbClr val="B9BAB6"/>
        </a:accent3>
        <a:accent4>
          <a:srgbClr val="DADADA"/>
        </a:accent4>
        <a:accent5>
          <a:srgbClr val="E9C7AC"/>
        </a:accent5>
        <a:accent6>
          <a:srgbClr val="596C9F"/>
        </a:accent6>
        <a:hlink>
          <a:srgbClr val="C34232"/>
        </a:hlink>
        <a:folHlink>
          <a:srgbClr val="2F9E9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lank Presentation">
  <a:themeElements>
    <a:clrScheme name="Blank Presentation 14">
      <a:dk1>
        <a:srgbClr val="292929"/>
      </a:dk1>
      <a:lt1>
        <a:srgbClr val="FFFFFF"/>
      </a:lt1>
      <a:dk2>
        <a:srgbClr val="686B5D"/>
      </a:dk2>
      <a:lt2>
        <a:srgbClr val="D8912A"/>
      </a:lt2>
      <a:accent1>
        <a:srgbClr val="D8912A"/>
      </a:accent1>
      <a:accent2>
        <a:srgbClr val="6378B0"/>
      </a:accent2>
      <a:accent3>
        <a:srgbClr val="B9BAB6"/>
      </a:accent3>
      <a:accent4>
        <a:srgbClr val="DADADA"/>
      </a:accent4>
      <a:accent5>
        <a:srgbClr val="E9C7AC"/>
      </a:accent5>
      <a:accent6>
        <a:srgbClr val="596C9F"/>
      </a:accent6>
      <a:hlink>
        <a:srgbClr val="C34232"/>
      </a:hlink>
      <a:folHlink>
        <a:srgbClr val="5F6469"/>
      </a:folHlink>
    </a:clrScheme>
    <a:fontScheme name="Blank Presentatio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292929"/>
        </a:dk1>
        <a:lt1>
          <a:srgbClr val="FFFFFF"/>
        </a:lt1>
        <a:dk2>
          <a:srgbClr val="686B5D"/>
        </a:dk2>
        <a:lt2>
          <a:srgbClr val="D8912A"/>
        </a:lt2>
        <a:accent1>
          <a:srgbClr val="EEE6AD"/>
        </a:accent1>
        <a:accent2>
          <a:srgbClr val="2F9E90"/>
        </a:accent2>
        <a:accent3>
          <a:srgbClr val="B9BAB6"/>
        </a:accent3>
        <a:accent4>
          <a:srgbClr val="DADADA"/>
        </a:accent4>
        <a:accent5>
          <a:srgbClr val="F5F0D3"/>
        </a:accent5>
        <a:accent6>
          <a:srgbClr val="2A8F82"/>
        </a:accent6>
        <a:hlink>
          <a:srgbClr val="683981"/>
        </a:hlink>
        <a:folHlink>
          <a:srgbClr val="6378B0"/>
        </a:folHlink>
      </a:clrScheme>
      <a:clrMap bg1="dk2" tx1="lt1" bg2="dk1" tx2="lt2" accent1="accent1" accent2="accent2" accent3="accent3" accent4="accent4" accent5="accent5" accent6="accent6" hlink="hlink" folHlink="folHlink"/>
    </a:extraClrScheme>
    <a:extraClrScheme>
      <a:clrScheme name="Blank Presentation 14">
        <a:dk1>
          <a:srgbClr val="292929"/>
        </a:dk1>
        <a:lt1>
          <a:srgbClr val="FFFFFF"/>
        </a:lt1>
        <a:dk2>
          <a:srgbClr val="686B5D"/>
        </a:dk2>
        <a:lt2>
          <a:srgbClr val="D8912A"/>
        </a:lt2>
        <a:accent1>
          <a:srgbClr val="D8912A"/>
        </a:accent1>
        <a:accent2>
          <a:srgbClr val="6378B0"/>
        </a:accent2>
        <a:accent3>
          <a:srgbClr val="B9BAB6"/>
        </a:accent3>
        <a:accent4>
          <a:srgbClr val="DADADA"/>
        </a:accent4>
        <a:accent5>
          <a:srgbClr val="E9C7AC"/>
        </a:accent5>
        <a:accent6>
          <a:srgbClr val="596C9F"/>
        </a:accent6>
        <a:hlink>
          <a:srgbClr val="C34232"/>
        </a:hlink>
        <a:folHlink>
          <a:srgbClr val="5F6469"/>
        </a:folHlink>
      </a:clrScheme>
      <a:clrMap bg1="dk2" tx1="lt1" bg2="dk1" tx2="lt2" accent1="accent1" accent2="accent2" accent3="accent3" accent4="accent4" accent5="accent5" accent6="accent6" hlink="hlink" folHlink="folHlink"/>
    </a:extraClrScheme>
    <a:extraClrScheme>
      <a:clrScheme name="Blank Presentation 15">
        <a:dk1>
          <a:srgbClr val="292929"/>
        </a:dk1>
        <a:lt1>
          <a:srgbClr val="FFFFFF"/>
        </a:lt1>
        <a:dk2>
          <a:srgbClr val="686B5D"/>
        </a:dk2>
        <a:lt2>
          <a:srgbClr val="D8912A"/>
        </a:lt2>
        <a:accent1>
          <a:srgbClr val="D8912A"/>
        </a:accent1>
        <a:accent2>
          <a:srgbClr val="6378B0"/>
        </a:accent2>
        <a:accent3>
          <a:srgbClr val="B9BAB6"/>
        </a:accent3>
        <a:accent4>
          <a:srgbClr val="DADADA"/>
        </a:accent4>
        <a:accent5>
          <a:srgbClr val="E9C7AC"/>
        </a:accent5>
        <a:accent6>
          <a:srgbClr val="596C9F"/>
        </a:accent6>
        <a:hlink>
          <a:srgbClr val="C34232"/>
        </a:hlink>
        <a:folHlink>
          <a:srgbClr val="2F9E9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Echo</Template>
  <TotalTime>0</TotalTime>
  <Words>2685</Words>
  <Application>Microsoft Office PowerPoint</Application>
  <PresentationFormat>On-screen Show (4:3)</PresentationFormat>
  <Paragraphs>597</Paragraphs>
  <Slides>40</Slides>
  <Notes>40</Notes>
  <HiddenSlides>0</HiddenSlides>
  <MMClips>0</MMClips>
  <ScaleCrop>false</ScaleCrop>
  <HeadingPairs>
    <vt:vector size="4" baseType="variant">
      <vt:variant>
        <vt:lpstr>Theme</vt:lpstr>
      </vt:variant>
      <vt:variant>
        <vt:i4>7</vt:i4>
      </vt:variant>
      <vt:variant>
        <vt:lpstr>Slide Titles</vt:lpstr>
      </vt:variant>
      <vt:variant>
        <vt:i4>40</vt:i4>
      </vt:variant>
    </vt:vector>
  </HeadingPairs>
  <TitlesOfParts>
    <vt:vector size="47" baseType="lpstr">
      <vt:lpstr>1_Blank Presentation</vt:lpstr>
      <vt:lpstr>3_Blank Presentation</vt:lpstr>
      <vt:lpstr>2_Blank Presentation</vt:lpstr>
      <vt:lpstr>4_Blank Presentation</vt:lpstr>
      <vt:lpstr>5_Blank Presentation</vt:lpstr>
      <vt:lpstr>Blank Presentation</vt:lpstr>
      <vt:lpstr>6_Blank Presentation</vt:lpstr>
      <vt:lpstr>The Principles of effective lobbying  EUCAM </vt:lpstr>
      <vt:lpstr>Slide 2</vt:lpstr>
      <vt:lpstr>What is the Smoke Free Partnership?</vt:lpstr>
      <vt:lpstr>What is the Smoke Free Partnership?</vt:lpstr>
      <vt:lpstr>What is the Smoke Free Partnership?</vt:lpstr>
      <vt:lpstr>What is the Smoke Free Partnership?</vt:lpstr>
      <vt:lpstr>Slide 7</vt:lpstr>
      <vt:lpstr> 2006:  Launch of lifting the Smokescreen </vt:lpstr>
      <vt:lpstr> SFP and ERS working together:  ERS congress in Berlin </vt:lpstr>
      <vt:lpstr>  2008… Spotlight on the FCTC series…  </vt:lpstr>
      <vt:lpstr>  1 February 2010  </vt:lpstr>
      <vt:lpstr>  24 February 2010  </vt:lpstr>
      <vt:lpstr> 31st May 2010 WNTD  </vt:lpstr>
      <vt:lpstr> 31st May 2010 WNTD  </vt:lpstr>
      <vt:lpstr> 31st May 2010 WNTD  </vt:lpstr>
      <vt:lpstr> 31st May 2010 WNTD  </vt:lpstr>
      <vt:lpstr> 31st May 2010 WNTD  </vt:lpstr>
      <vt:lpstr> 31st May 2010 WNTD  </vt:lpstr>
      <vt:lpstr> 31st May 2010 WNTD  </vt:lpstr>
      <vt:lpstr> 31st May 2010 WNTD  </vt:lpstr>
      <vt:lpstr>Slide 21</vt:lpstr>
      <vt:lpstr>WHO ?: The Internal Organization</vt:lpstr>
      <vt:lpstr> WHY ?: Environment Analysis</vt:lpstr>
      <vt:lpstr> TO WHOM ? : Actors</vt:lpstr>
      <vt:lpstr> TO WHOM ? : setting and managing a coalition</vt:lpstr>
      <vt:lpstr> On what? Selecting issues</vt:lpstr>
      <vt:lpstr>On What? Where is the dossier</vt:lpstr>
      <vt:lpstr>How? Methods and techniques</vt:lpstr>
      <vt:lpstr>Where? Route planning</vt:lpstr>
      <vt:lpstr>When? Policy Process</vt:lpstr>
      <vt:lpstr>When? Policy Process</vt:lpstr>
      <vt:lpstr>Slide 32</vt:lpstr>
      <vt:lpstr>Process Evaluation</vt:lpstr>
      <vt:lpstr>Slide 34</vt:lpstr>
      <vt:lpstr>Why is change so hard to achieve? </vt:lpstr>
      <vt:lpstr>Successful advocates communicate:</vt:lpstr>
      <vt:lpstr>Planning is the KEY:</vt:lpstr>
      <vt:lpstr>Slide 38</vt:lpstr>
      <vt:lpstr>Elevator Exercise:</vt:lpstr>
      <vt:lpstr>Slide 40</vt:lpstr>
    </vt:vector>
  </TitlesOfParts>
  <Company>Burson - Marsteller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Florence</dc:creator>
  <dc:description>For ERS Presentation in Vienna</dc:description>
  <cp:lastModifiedBy>Florence</cp:lastModifiedBy>
  <cp:revision>357</cp:revision>
  <dcterms:modified xsi:type="dcterms:W3CDTF">2010-11-25T12:44:48Z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y fmtid="{D5CDD505-2E9C-101B-9397-08002B2CF9AE}" pid="5" name="Order">
    <vt:lpwstr>2100.00000000000</vt:lpwstr>
  </property>
</Properties>
</file>